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4"/>
  </p:sldMasterIdLst>
  <p:notesMasterIdLst>
    <p:notesMasterId r:id="rId16"/>
  </p:notesMasterIdLst>
  <p:handoutMasterIdLst>
    <p:handoutMasterId r:id="rId17"/>
  </p:handoutMasterIdLst>
  <p:sldIdLst>
    <p:sldId id="292" r:id="rId5"/>
    <p:sldId id="291" r:id="rId6"/>
    <p:sldId id="294" r:id="rId7"/>
    <p:sldId id="295" r:id="rId8"/>
    <p:sldId id="296" r:id="rId9"/>
    <p:sldId id="298" r:id="rId10"/>
    <p:sldId id="299" r:id="rId11"/>
    <p:sldId id="300" r:id="rId12"/>
    <p:sldId id="302" r:id="rId13"/>
    <p:sldId id="297" r:id="rId14"/>
    <p:sldId id="293" r:id="rId15"/>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A627B"/>
    <a:srgbClr val="3F7985"/>
    <a:srgbClr val="67A9B7"/>
    <a:srgbClr val="8DE8AF"/>
    <a:srgbClr val="E4E2DD"/>
    <a:srgbClr val="E98B0D"/>
    <a:srgbClr val="E2973C"/>
    <a:srgbClr val="9BD49E"/>
    <a:srgbClr val="F6A287"/>
    <a:srgbClr val="00377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39" autoAdjust="0"/>
  </p:normalViewPr>
  <p:slideViewPr>
    <p:cSldViewPr snapToGrid="0">
      <p:cViewPr varScale="1">
        <p:scale>
          <a:sx n="84" d="100"/>
          <a:sy n="84" d="100"/>
        </p:scale>
        <p:origin x="-581" y="-67"/>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3798" y="7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xmlns="" id="{623AA0E9-8CD0-4A6E-A65E-A06028B83F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a:extLst>
              <a:ext uri="{FF2B5EF4-FFF2-40B4-BE49-F238E27FC236}">
                <a16:creationId xmlns:a16="http://schemas.microsoft.com/office/drawing/2014/main" xmlns="" id="{D5E2408B-C9AB-4665-AC99-B057BD0A43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6FC0A7B-6666-4F41-AD03-C74B76B10001}" type="datetime1">
              <a:rPr lang="it-IT" smtClean="0"/>
              <a:pPr rtl="0"/>
              <a:t>10/12/2025</a:t>
            </a:fld>
            <a:endParaRPr lang="it-IT" dirty="0"/>
          </a:p>
        </p:txBody>
      </p:sp>
      <p:sp>
        <p:nvSpPr>
          <p:cNvPr id="4" name="Segnaposto piè di pagina 3">
            <a:extLst>
              <a:ext uri="{FF2B5EF4-FFF2-40B4-BE49-F238E27FC236}">
                <a16:creationId xmlns:a16="http://schemas.microsoft.com/office/drawing/2014/main" xmlns="" id="{8CD1B215-531B-4869-BD98-BD3B1390B1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a:extLst>
              <a:ext uri="{FF2B5EF4-FFF2-40B4-BE49-F238E27FC236}">
                <a16:creationId xmlns:a16="http://schemas.microsoft.com/office/drawing/2014/main" xmlns="" id="{60B53F21-4D67-455D-8074-E9E6EC26FA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2858E0-3D38-47B7-97D4-4FE08D90D359}" type="slidenum">
              <a:rPr lang="it-IT" smtClean="0"/>
              <a:pPr rtl="0"/>
              <a:t>‹N›</a:t>
            </a:fld>
            <a:endParaRPr lang="it-IT" dirty="0"/>
          </a:p>
        </p:txBody>
      </p:sp>
    </p:spTree>
    <p:extLst>
      <p:ext uri="{BB962C8B-B14F-4D97-AF65-F5344CB8AC3E}">
        <p14:creationId xmlns:p14="http://schemas.microsoft.com/office/powerpoint/2010/main" xmlns="" val="2821443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E367B-2E0B-461C-8280-86016408BD7C}" type="datetime1">
              <a:rPr lang="it-IT" smtClean="0"/>
              <a:pPr/>
              <a:t>10/12/2025</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84ECAD9-32EE-4091-BDA5-6BD15ACC5E58}" type="slidenum">
              <a:rPr lang="it-IT" noProof="0" smtClean="0"/>
              <a:pPr rtl="0"/>
              <a:t>‹N›</a:t>
            </a:fld>
            <a:endParaRPr lang="it-IT" noProof="0" dirty="0"/>
          </a:p>
        </p:txBody>
      </p:sp>
    </p:spTree>
    <p:extLst>
      <p:ext uri="{BB962C8B-B14F-4D97-AF65-F5344CB8AC3E}">
        <p14:creationId xmlns:p14="http://schemas.microsoft.com/office/powerpoint/2010/main" xmlns="" val="1106618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11" name="Segnaposto immagine 9">
            <a:extLst>
              <a:ext uri="{FF2B5EF4-FFF2-40B4-BE49-F238E27FC236}">
                <a16:creationId xmlns:a16="http://schemas.microsoft.com/office/drawing/2014/main" xmlns="" id="{D1D313A2-A4D4-40DF-A0C2-C29F64168525}"/>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4" name="Segnaposto data 3">
            <a:extLst>
              <a:ext uri="{FF2B5EF4-FFF2-40B4-BE49-F238E27FC236}">
                <a16:creationId xmlns:a16="http://schemas.microsoft.com/office/drawing/2014/main" xmlns="" id="{9925CCF1-92C0-4AF3-BFAF-4921631915AB}"/>
              </a:ext>
            </a:extLst>
          </p:cNvPr>
          <p:cNvSpPr>
            <a:spLocks noGrp="1"/>
          </p:cNvSpPr>
          <p:nvPr>
            <p:ph type="dt" sz="half" idx="10"/>
          </p:nvPr>
        </p:nvSpPr>
        <p:spPr/>
        <p:txBody>
          <a:bodyPr rtlCol="0"/>
          <a:lstStyle/>
          <a:p>
            <a:pPr rtl="0"/>
            <a:fld id="{54DB44FF-F9B4-4E5D-9888-DD07079D4562}" type="datetime1">
              <a:rPr lang="it-IT" noProof="0" smtClean="0"/>
              <a:pPr rtl="0"/>
              <a:t>10/12/2025</a:t>
            </a:fld>
            <a:endParaRPr lang="it-IT" noProof="0" dirty="0"/>
          </a:p>
        </p:txBody>
      </p:sp>
      <p:sp>
        <p:nvSpPr>
          <p:cNvPr id="5" name="Segnaposto piè di pagina 4">
            <a:extLst>
              <a:ext uri="{FF2B5EF4-FFF2-40B4-BE49-F238E27FC236}">
                <a16:creationId xmlns:a16="http://schemas.microsoft.com/office/drawing/2014/main" xmlns=""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xmlns=""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
        <p:nvSpPr>
          <p:cNvPr id="3" name="Sottotitolo 2"/>
          <p:cNvSpPr>
            <a:spLocks noGrp="1"/>
          </p:cNvSpPr>
          <p:nvPr>
            <p:ph type="subTitle" idx="1"/>
          </p:nvPr>
        </p:nvSpPr>
        <p:spPr>
          <a:xfrm>
            <a:off x="1212850" y="4508500"/>
            <a:ext cx="5118100" cy="1279652"/>
          </a:xfrm>
        </p:spPr>
        <p:txBody>
          <a:bodyPr lIns="91440" rIns="91440" rtlCol="0">
            <a:normAutofit/>
          </a:bodyPr>
          <a:lstStyle>
            <a:lvl1pPr marL="0" indent="0" algn="l">
              <a:buNone/>
              <a:defRPr sz="2400" cap="all" spc="20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a:t>Fare clic per modificare lo stile del sottotitolo dello schema</a:t>
            </a:r>
            <a:endParaRPr lang="it-IT" noProof="0" dirty="0"/>
          </a:p>
        </p:txBody>
      </p:sp>
      <p:sp>
        <p:nvSpPr>
          <p:cNvPr id="2" name="Titolo 1"/>
          <p:cNvSpPr>
            <a:spLocks noGrp="1"/>
          </p:cNvSpPr>
          <p:nvPr>
            <p:ph type="ctrTitle"/>
          </p:nvPr>
        </p:nvSpPr>
        <p:spPr>
          <a:xfrm>
            <a:off x="1212850" y="2057400"/>
            <a:ext cx="5118100" cy="1929066"/>
          </a:xfrm>
        </p:spPr>
        <p:txBody>
          <a:bodyPr rtlCol="0" anchor="b">
            <a:noAutofit/>
          </a:bodyPr>
          <a:lstStyle>
            <a:lvl1pPr algn="l">
              <a:lnSpc>
                <a:spcPct val="90000"/>
              </a:lnSpc>
              <a:defRPr sz="5400" b="1" spc="-50" baseline="0">
                <a:solidFill>
                  <a:schemeClr val="bg1"/>
                </a:solidFill>
                <a:latin typeface="+mn-lt"/>
              </a:defRPr>
            </a:lvl1pPr>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xmlns="" val="67270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xmlns=""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786383"/>
            <a:ext cx="3068833" cy="2093975"/>
          </a:xfrm>
        </p:spPr>
        <p:txBody>
          <a:bodyPr rtlCol="0" anchor="b">
            <a:normAutofit/>
          </a:bodyPr>
          <a:lstStyle>
            <a:lvl1pPr>
              <a:lnSpc>
                <a:spcPct val="90000"/>
              </a:lnSpc>
              <a:defRPr sz="3600" b="0">
                <a:solidFill>
                  <a:srgbClr val="FFFFFF"/>
                </a:solidFill>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458984" y="812800"/>
            <a:ext cx="5713841" cy="4868609"/>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testo 3"/>
          <p:cNvSpPr>
            <a:spLocks noGrp="1"/>
          </p:cNvSpPr>
          <p:nvPr>
            <p:ph type="body" sz="half" idx="2" hasCustomPrompt="1"/>
          </p:nvPr>
        </p:nvSpPr>
        <p:spPr>
          <a:xfrm>
            <a:off x="1092200" y="3043050"/>
            <a:ext cx="3068832" cy="2638359"/>
          </a:xfrm>
        </p:spPr>
        <p:txBody>
          <a:bodyPr lIns="91440" rIns="91440" rtlCol="0">
            <a:normAutofit/>
          </a:bodyPr>
          <a:lstStyle>
            <a:lvl1pPr marL="0" indent="0" rtl="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dirty="0"/>
              <a:t>Fare clic per modificare gli stili del testo dello schema</a:t>
            </a:r>
          </a:p>
        </p:txBody>
      </p:sp>
      <p:sp>
        <p:nvSpPr>
          <p:cNvPr id="9" name="Rettangolo 8">
            <a:extLst>
              <a:ext uri="{FF2B5EF4-FFF2-40B4-BE49-F238E27FC236}">
                <a16:creationId xmlns:a16="http://schemas.microsoft.com/office/drawing/2014/main" xmlns="" id="{4DC51BA7-A5A7-4A7F-A707-DBBDEA7705F3}"/>
              </a:ext>
            </a:extLst>
          </p:cNvPr>
          <p:cNvSpPr/>
          <p:nvPr userDrawn="1"/>
        </p:nvSpPr>
        <p:spPr>
          <a:xfrm>
            <a:off x="0" y="139700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xmlns="" id="{D23174BA-29D0-4C1A-95C9-5A86FD25E47A}"/>
              </a:ext>
            </a:extLst>
          </p:cNvPr>
          <p:cNvSpPr/>
          <p:nvPr userDrawn="1"/>
        </p:nvSpPr>
        <p:spPr>
          <a:xfrm>
            <a:off x="5458983" y="624142"/>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251FC1-1A75-47DA-9A6E-B43CF6E86A62}" type="datetime1">
              <a:rPr lang="it-IT" noProof="0" smtClean="0"/>
              <a:pPr rtl="0"/>
              <a:t>10/12/2025</a:t>
            </a:fld>
            <a:endParaRPr lang="it-IT" noProof="0" dirty="0"/>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cxnSp>
        <p:nvCxnSpPr>
          <p:cNvPr id="15" name="Connecteur droit 19">
            <a:extLst>
              <a:ext uri="{FF2B5EF4-FFF2-40B4-BE49-F238E27FC236}">
                <a16:creationId xmlns:a16="http://schemas.microsoft.com/office/drawing/2014/main" xmlns="" id="{D84C14C5-D99C-45CD-8001-AC745F4FB49B}"/>
              </a:ext>
            </a:extLst>
          </p:cNvPr>
          <p:cNvCxnSpPr>
            <a:cxnSpLocks/>
          </p:cNvCxnSpPr>
          <p:nvPr userDrawn="1"/>
        </p:nvCxnSpPr>
        <p:spPr>
          <a:xfrm flipH="1">
            <a:off x="1092200" y="6446838"/>
            <a:ext cx="164343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Connecteur droit 19">
            <a:extLst>
              <a:ext uri="{FF2B5EF4-FFF2-40B4-BE49-F238E27FC236}">
                <a16:creationId xmlns:a16="http://schemas.microsoft.com/office/drawing/2014/main" xmlns="" id="{019842DD-D0AB-4E35-9AB2-7DBB6E266120}"/>
              </a:ext>
            </a:extLst>
          </p:cNvPr>
          <p:cNvCxnSpPr>
            <a:cxnSpLocks/>
          </p:cNvCxnSpPr>
          <p:nvPr userDrawn="1"/>
        </p:nvCxnSpPr>
        <p:spPr>
          <a:xfrm flipH="1">
            <a:off x="8420100" y="6429376"/>
            <a:ext cx="100046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Connecteur droit 19">
            <a:extLst>
              <a:ext uri="{FF2B5EF4-FFF2-40B4-BE49-F238E27FC236}">
                <a16:creationId xmlns:a16="http://schemas.microsoft.com/office/drawing/2014/main" xmlns="" id="{832851A7-B301-4616-9843-9A0D06646DFD}"/>
              </a:ext>
            </a:extLst>
          </p:cNvPr>
          <p:cNvCxnSpPr>
            <a:cxnSpLocks/>
          </p:cNvCxnSpPr>
          <p:nvPr userDrawn="1"/>
        </p:nvCxnSpPr>
        <p:spPr>
          <a:xfrm flipH="1" flipV="1">
            <a:off x="10765675" y="6446838"/>
            <a:ext cx="407258" cy="635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Segnaposto piè di pagina 2">
            <a:extLst>
              <a:ext uri="{FF2B5EF4-FFF2-40B4-BE49-F238E27FC236}">
                <a16:creationId xmlns:a16="http://schemas.microsoft.com/office/drawing/2014/main" xmlns="" id="{82E39F50-459D-C3E1-C6CC-EA208D50E4FE}"/>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xmlns="" val="288920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xmlns="" id="{354D8B55-9EA8-4B81-8E84-9B93B0A27559}"/>
              </a:ext>
            </a:extLst>
          </p:cNvPr>
          <p:cNvSpPr>
            <a:spLocks noGrp="1"/>
          </p:cNvSpPr>
          <p:nvPr>
            <p:ph type="dt" sz="half" idx="10"/>
          </p:nvPr>
        </p:nvSpPr>
        <p:spPr/>
        <p:txBody>
          <a:bodyPr rtlCol="0"/>
          <a:lstStyle/>
          <a:p>
            <a:pPr rtl="0"/>
            <a:fld id="{B74319CE-E5CF-4FF9-86AE-7437B4FD3174}" type="datetime1">
              <a:rPr lang="it-IT" noProof="0" smtClean="0"/>
              <a:pPr rtl="0"/>
              <a:t>10/12/2025</a:t>
            </a:fld>
            <a:endParaRPr lang="it-IT" noProof="0" dirty="0"/>
          </a:p>
        </p:txBody>
      </p:sp>
      <p:sp>
        <p:nvSpPr>
          <p:cNvPr id="9" name="Segnaposto numero diapositiva 8">
            <a:extLst>
              <a:ext uri="{FF2B5EF4-FFF2-40B4-BE49-F238E27FC236}">
                <a16:creationId xmlns:a16="http://schemas.microsoft.com/office/drawing/2014/main" xmlns=""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
        <p:nvSpPr>
          <p:cNvPr id="4" name="Segnaposto piè di pagina 2">
            <a:extLst>
              <a:ext uri="{FF2B5EF4-FFF2-40B4-BE49-F238E27FC236}">
                <a16:creationId xmlns:a16="http://schemas.microsoft.com/office/drawing/2014/main" xmlns="" id="{DC7E41FD-853D-F717-1775-E30235610CE8}"/>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xmlns="" val="1265082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xmlns=""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9" name="Rettangolo 8">
            <a:extLst>
              <a:ext uri="{FF2B5EF4-FFF2-40B4-BE49-F238E27FC236}">
                <a16:creationId xmlns:a16="http://schemas.microsoft.com/office/drawing/2014/main" xmlns="" id="{4DC51BA7-A5A7-4A7F-A707-DBBDEA7705F3}"/>
              </a:ext>
            </a:extLst>
          </p:cNvPr>
          <p:cNvSpPr/>
          <p:nvPr userDrawn="1"/>
        </p:nvSpPr>
        <p:spPr>
          <a:xfrm>
            <a:off x="0" y="2003424"/>
            <a:ext cx="1036320" cy="1857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xmlns="" id="{D23174BA-29D0-4C1A-95C9-5A86FD25E47A}"/>
              </a:ext>
            </a:extLst>
          </p:cNvPr>
          <p:cNvSpPr/>
          <p:nvPr userDrawn="1"/>
        </p:nvSpPr>
        <p:spPr>
          <a:xfrm>
            <a:off x="5458983" y="377398"/>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82620384-FC06-4245-8A4E-BD9C5C3038C1}" type="datetime1">
              <a:rPr lang="it-IT" noProof="0" smtClean="0"/>
              <a:pPr rtl="0"/>
              <a:t>10/12/2025</a:t>
            </a:fld>
            <a:endParaRPr lang="it-IT" noProof="0" dirty="0"/>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5" name="Rettangolo 4">
            <a:extLst>
              <a:ext uri="{FF2B5EF4-FFF2-40B4-BE49-F238E27FC236}">
                <a16:creationId xmlns:a16="http://schemas.microsoft.com/office/drawing/2014/main" xmlns="" id="{6BC7DA98-7B92-4F45-80F8-1AEF72A601CF}"/>
              </a:ext>
            </a:extLst>
          </p:cNvPr>
          <p:cNvSpPr/>
          <p:nvPr userDrawn="1"/>
        </p:nvSpPr>
        <p:spPr>
          <a:xfrm>
            <a:off x="1078230" y="2003423"/>
            <a:ext cx="3576082" cy="185737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2" name="Titolo 1"/>
          <p:cNvSpPr>
            <a:spLocks noGrp="1"/>
          </p:cNvSpPr>
          <p:nvPr>
            <p:ph type="title"/>
          </p:nvPr>
        </p:nvSpPr>
        <p:spPr>
          <a:xfrm>
            <a:off x="1092200" y="1885125"/>
            <a:ext cx="3314700" cy="2093975"/>
          </a:xfrm>
        </p:spPr>
        <p:txBody>
          <a:bodyPr rtlCol="0" anchor="ctr">
            <a:normAutofit/>
          </a:bodyPr>
          <a:lstStyle>
            <a:lvl1pPr>
              <a:lnSpc>
                <a:spcPct val="90000"/>
              </a:lnSpc>
              <a:defRPr sz="4400" b="1">
                <a:solidFill>
                  <a:srgbClr val="FFFFFF"/>
                </a:solidFill>
                <a:latin typeface="+mn-lt"/>
              </a:defRPr>
            </a:lvl1pPr>
          </a:lstStyle>
          <a:p>
            <a:pPr rtl="0"/>
            <a:r>
              <a:rPr lang="it-IT" noProof="0"/>
              <a:t>Fare clic per modificare lo stile del titolo dello schema</a:t>
            </a:r>
            <a:endParaRPr lang="it-IT" noProof="0" dirty="0"/>
          </a:p>
        </p:txBody>
      </p:sp>
      <p:sp>
        <p:nvSpPr>
          <p:cNvPr id="18" name="Rettangolo 17">
            <a:extLst>
              <a:ext uri="{FF2B5EF4-FFF2-40B4-BE49-F238E27FC236}">
                <a16:creationId xmlns:a16="http://schemas.microsoft.com/office/drawing/2014/main" xmlns="" id="{DF96815B-4256-4CE0-9FCF-3A2967CF5792}"/>
              </a:ext>
            </a:extLst>
          </p:cNvPr>
          <p:cNvSpPr/>
          <p:nvPr userDrawn="1"/>
        </p:nvSpPr>
        <p:spPr>
          <a:xfrm>
            <a:off x="1092200" y="993775"/>
            <a:ext cx="1036320" cy="936626"/>
          </a:xfrm>
          <a:prstGeom prst="rect">
            <a:avLst/>
          </a:prstGeom>
          <a:solidFill>
            <a:schemeClr val="tx2">
              <a:lumMod val="20000"/>
              <a:lumOff val="80000"/>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piè di pagina 2">
            <a:extLst>
              <a:ext uri="{FF2B5EF4-FFF2-40B4-BE49-F238E27FC236}">
                <a16:creationId xmlns:a16="http://schemas.microsoft.com/office/drawing/2014/main" xmlns="" id="{DB5FC7EB-9809-9909-8D31-7667D27CFE29}"/>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xmlns="" val="1181282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xmlns="" id="{4F173117-1383-4956-B947-1EA7A51D0D4A}"/>
              </a:ext>
            </a:extLst>
          </p:cNvPr>
          <p:cNvSpPr>
            <a:spLocks noGrp="1"/>
          </p:cNvSpPr>
          <p:nvPr>
            <p:ph type="pic" sz="quarter" idx="13"/>
          </p:nvPr>
        </p:nvSpPr>
        <p:spPr>
          <a:xfrm>
            <a:off x="0" y="0"/>
            <a:ext cx="4654296" cy="5864225"/>
          </a:xfrm>
        </p:spPr>
        <p:txBody>
          <a:bodyPr rtlCol="0"/>
          <a:lstStyle>
            <a:lvl1pPr>
              <a:defRPr>
                <a:solidFill>
                  <a:schemeClr val="bg1"/>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97CAA8-247F-493B-9041-1EB41C0713A1}" type="datetime1">
              <a:rPr lang="it-IT" noProof="0" smtClean="0"/>
              <a:pPr rtl="0"/>
              <a:t>10/12/2025</a:t>
            </a:fld>
            <a:endParaRPr lang="it-IT" noProof="0" dirty="0"/>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4" name="Segnaposto piè di pagina 2">
            <a:extLst>
              <a:ext uri="{FF2B5EF4-FFF2-40B4-BE49-F238E27FC236}">
                <a16:creationId xmlns:a16="http://schemas.microsoft.com/office/drawing/2014/main" xmlns="" id="{F1E388EF-366D-885A-CF06-6BEFE9E1E7F6}"/>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xmlns="" val="3954305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6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4984722" y="548355"/>
            <a:ext cx="6054846" cy="634336"/>
          </a:xfrm>
        </p:spPr>
        <p:txBody>
          <a:bodyPr rtlCol="0" anchor="ctr">
            <a:noAutofit/>
          </a:bodyPr>
          <a:lstStyle>
            <a:lvl1pPr>
              <a:lnSpc>
                <a:spcPct val="90000"/>
              </a:lnSpc>
              <a:defRPr sz="36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100833" y="1611313"/>
            <a:ext cx="6072099" cy="3755104"/>
          </a:xfrm>
        </p:spPr>
        <p:txBody>
          <a:bodyPr rtlCol="0" anchor="t">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ADCFC264-2C41-457A-9103-DFF5BC066DDD}" type="datetime1">
              <a:rPr lang="it-IT" noProof="0" smtClean="0"/>
              <a:pPr rtl="0"/>
              <a:t>10/12/2025</a:t>
            </a:fld>
            <a:endParaRPr lang="it-IT" noProof="0" dirty="0"/>
          </a:p>
        </p:txBody>
      </p:sp>
      <p:sp>
        <p:nvSpPr>
          <p:cNvPr id="13" name="Segnaposto piè di pagina 2">
            <a:extLst>
              <a:ext uri="{FF2B5EF4-FFF2-40B4-BE49-F238E27FC236}">
                <a16:creationId xmlns:a16="http://schemas.microsoft.com/office/drawing/2014/main" xmlns=""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18" name="Segnaposto immagine 9">
            <a:extLst>
              <a:ext uri="{FF2B5EF4-FFF2-40B4-BE49-F238E27FC236}">
                <a16:creationId xmlns:a16="http://schemas.microsoft.com/office/drawing/2014/main" xmlns="" id="{4F173117-1383-4956-B947-1EA7A51D0D4A}"/>
              </a:ext>
            </a:extLst>
          </p:cNvPr>
          <p:cNvSpPr>
            <a:spLocks noGrp="1"/>
          </p:cNvSpPr>
          <p:nvPr>
            <p:ph type="pic" sz="quarter" idx="13"/>
          </p:nvPr>
        </p:nvSpPr>
        <p:spPr>
          <a:xfrm>
            <a:off x="0" y="0"/>
            <a:ext cx="4654296" cy="5864225"/>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Tree>
    <p:extLst>
      <p:ext uri="{BB962C8B-B14F-4D97-AF65-F5344CB8AC3E}">
        <p14:creationId xmlns:p14="http://schemas.microsoft.com/office/powerpoint/2010/main" xmlns="" val="175104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7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xmlns="" id="{4F173117-1383-4956-B947-1EA7A51D0D4A}"/>
              </a:ext>
            </a:extLst>
          </p:cNvPr>
          <p:cNvSpPr>
            <a:spLocks noGrp="1"/>
          </p:cNvSpPr>
          <p:nvPr>
            <p:ph type="pic" sz="quarter" idx="13"/>
          </p:nvPr>
        </p:nvSpPr>
        <p:spPr>
          <a:xfrm>
            <a:off x="0" y="0"/>
            <a:ext cx="12192000" cy="3541486"/>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3068577" y="880375"/>
            <a:ext cx="6054846" cy="634336"/>
          </a:xfrm>
        </p:spPr>
        <p:txBody>
          <a:bodyPr rtlCol="0" anchor="ctr">
            <a:noAutofit/>
          </a:bodyPr>
          <a:lstStyle>
            <a:lvl1pPr algn="ctr">
              <a:lnSpc>
                <a:spcPct val="90000"/>
              </a:lnSpc>
              <a:defRPr sz="3600" b="1" i="0">
                <a:solidFill>
                  <a:schemeClr val="tx1">
                    <a:lumMod val="75000"/>
                    <a:lumOff val="25000"/>
                  </a:schemeClr>
                </a:solidFill>
                <a:latin typeface="+mn-lt"/>
              </a:defRPr>
            </a:lvl1pPr>
          </a:lstStyle>
          <a:p>
            <a:pPr rtl="0"/>
            <a:r>
              <a:rPr lang="it-IT" noProof="0"/>
              <a:t>Fare clic per modificare lo stile del titolo dello schema</a:t>
            </a:r>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BFACEB1B-38C0-4995-A1E2-7B5FD48CA44A}" type="datetime1">
              <a:rPr lang="it-IT" noProof="0" smtClean="0"/>
              <a:pPr rtl="0"/>
              <a:t>10/12/2025</a:t>
            </a:fld>
            <a:endParaRPr lang="it-IT" noProof="0" dirty="0"/>
          </a:p>
        </p:txBody>
      </p:sp>
      <p:sp>
        <p:nvSpPr>
          <p:cNvPr id="13" name="Segnaposto piè di pagina 2">
            <a:extLst>
              <a:ext uri="{FF2B5EF4-FFF2-40B4-BE49-F238E27FC236}">
                <a16:creationId xmlns:a16="http://schemas.microsoft.com/office/drawing/2014/main" xmlns=""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19" name="Rettangolo 18">
            <a:extLst>
              <a:ext uri="{FF2B5EF4-FFF2-40B4-BE49-F238E27FC236}">
                <a16:creationId xmlns:a16="http://schemas.microsoft.com/office/drawing/2014/main" xmlns="" id="{AF446475-024F-4C71-99D3-501468ACAD11}"/>
              </a:ext>
            </a:extLst>
          </p:cNvPr>
          <p:cNvSpPr/>
          <p:nvPr userDrawn="1"/>
        </p:nvSpPr>
        <p:spPr>
          <a:xfrm>
            <a:off x="5577840" y="0"/>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76760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xmlns="" id="{648F6D61-9E88-4632-A0A8-CB2E0CC5DEAF}"/>
              </a:ext>
            </a:extLst>
          </p:cNvPr>
          <p:cNvSpPr/>
          <p:nvPr userDrawn="1"/>
        </p:nvSpPr>
        <p:spPr>
          <a:xfrm>
            <a:off x="4654312" y="507333"/>
            <a:ext cx="7537688" cy="48495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xmlns="" id="{16D90D66-BCB9-4229-A829-628874352AC0}"/>
              </a:ext>
            </a:extLst>
          </p:cNvPr>
          <p:cNvSpPr/>
          <p:nvPr/>
        </p:nvSpPr>
        <p:spPr>
          <a:xfrm>
            <a:off x="16" y="0"/>
            <a:ext cx="4654296" cy="5864225"/>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473373" y="943430"/>
            <a:ext cx="4699452"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FDD649FC-C7F2-4966-B125-333FD0271E55}" type="datetime1">
              <a:rPr lang="it-IT" noProof="0" smtClean="0"/>
              <a:pPr rtl="0"/>
              <a:t>10/12/2025</a:t>
            </a:fld>
            <a:endParaRPr lang="it-IT" noProof="0" dirty="0"/>
          </a:p>
        </p:txBody>
      </p:sp>
      <p:sp>
        <p:nvSpPr>
          <p:cNvPr id="13" name="Segnaposto piè di pagina 2">
            <a:extLst>
              <a:ext uri="{FF2B5EF4-FFF2-40B4-BE49-F238E27FC236}">
                <a16:creationId xmlns:a16="http://schemas.microsoft.com/office/drawing/2014/main" xmlns=""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20" name="Rettangolo 19">
            <a:extLst>
              <a:ext uri="{FF2B5EF4-FFF2-40B4-BE49-F238E27FC236}">
                <a16:creationId xmlns:a16="http://schemas.microsoft.com/office/drawing/2014/main" xmlns="" id="{EF73BF96-A07C-4AAA-A37F-65151BD22A70}"/>
              </a:ext>
            </a:extLst>
          </p:cNvPr>
          <p:cNvSpPr/>
          <p:nvPr userDrawn="1"/>
        </p:nvSpPr>
        <p:spPr>
          <a:xfrm>
            <a:off x="4370251" y="2322780"/>
            <a:ext cx="1348378" cy="121866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401277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xmlns=""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xmlns="" id="{648F6D61-9E88-4632-A0A8-CB2E0CC5DEAF}"/>
              </a:ext>
            </a:extLst>
          </p:cNvPr>
          <p:cNvSpPr/>
          <p:nvPr userDrawn="1"/>
        </p:nvSpPr>
        <p:spPr>
          <a:xfrm>
            <a:off x="4654312" y="507333"/>
            <a:ext cx="7537688" cy="48495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xmlns="" id="{16D90D66-BCB9-4229-A829-628874352AC0}"/>
              </a:ext>
            </a:extLst>
          </p:cNvPr>
          <p:cNvSpPr/>
          <p:nvPr userDrawn="1"/>
        </p:nvSpPr>
        <p:spPr>
          <a:xfrm>
            <a:off x="16" y="0"/>
            <a:ext cx="4654296" cy="586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518529" y="943430"/>
            <a:ext cx="4654296"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xmlns=""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5350E5C9-4822-4828-86B2-BB987B39863B}" type="datetime1">
              <a:rPr lang="it-IT" noProof="0" smtClean="0"/>
              <a:pPr rtl="0"/>
              <a:t>10/12/2025</a:t>
            </a:fld>
            <a:endParaRPr lang="it-IT" noProof="0" dirty="0"/>
          </a:p>
        </p:txBody>
      </p:sp>
      <p:sp>
        <p:nvSpPr>
          <p:cNvPr id="13" name="Segnaposto piè di pagina 2">
            <a:extLst>
              <a:ext uri="{FF2B5EF4-FFF2-40B4-BE49-F238E27FC236}">
                <a16:creationId xmlns:a16="http://schemas.microsoft.com/office/drawing/2014/main" xmlns=""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xmlns=""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18" name="Rettangolo 17">
            <a:extLst>
              <a:ext uri="{FF2B5EF4-FFF2-40B4-BE49-F238E27FC236}">
                <a16:creationId xmlns:a16="http://schemas.microsoft.com/office/drawing/2014/main" xmlns="" id="{6127F28F-6C7B-471B-9839-EF88426C1976}"/>
              </a:ext>
            </a:extLst>
          </p:cNvPr>
          <p:cNvSpPr/>
          <p:nvPr userDrawn="1"/>
        </p:nvSpPr>
        <p:spPr>
          <a:xfrm>
            <a:off x="4370251" y="2322780"/>
            <a:ext cx="1348378" cy="1218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3498616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xmlns="" id="{DA134939-39C0-4522-A125-A13DFDA66490}"/>
              </a:ext>
            </a:extLst>
          </p:cNvPr>
          <p:cNvSpPr/>
          <p:nvPr/>
        </p:nvSpPr>
        <p:spPr>
          <a:xfrm>
            <a:off x="0" y="4578350"/>
            <a:ext cx="12188825" cy="2279650"/>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immagine 2"/>
          <p:cNvSpPr>
            <a:spLocks noGrp="1" noChangeAspect="1"/>
          </p:cNvSpPr>
          <p:nvPr>
            <p:ph type="pic" idx="1"/>
          </p:nvPr>
        </p:nvSpPr>
        <p:spPr>
          <a:xfrm>
            <a:off x="15" y="0"/>
            <a:ext cx="12191985" cy="4578350"/>
          </a:xfrm>
          <a:solidFill>
            <a:schemeClr val="bg1"/>
          </a:solidFill>
        </p:spPr>
        <p:txBody>
          <a:bodyPr lIns="457200" tIns="457200" rtlCol="0"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noProof="0"/>
              <a:t>Fare clic sull'icona per inserire un'immagine</a:t>
            </a:r>
            <a:endParaRPr lang="it-IT" noProof="0" dirty="0"/>
          </a:p>
        </p:txBody>
      </p:sp>
      <p:sp>
        <p:nvSpPr>
          <p:cNvPr id="2" name="Titolo 1"/>
          <p:cNvSpPr>
            <a:spLocks noGrp="1"/>
          </p:cNvSpPr>
          <p:nvPr>
            <p:ph type="title"/>
          </p:nvPr>
        </p:nvSpPr>
        <p:spPr>
          <a:xfrm>
            <a:off x="1097279" y="4799362"/>
            <a:ext cx="10113645" cy="743682"/>
          </a:xfrm>
        </p:spPr>
        <p:txBody>
          <a:bodyPr tIns="0" bIns="0" rtlCol="0" anchor="b">
            <a:noAutofit/>
          </a:bodyPr>
          <a:lstStyle>
            <a:lvl1pPr algn="ctr">
              <a:defRPr sz="4400" b="1">
                <a:solidFill>
                  <a:srgbClr val="FFFFFF"/>
                </a:solidFill>
              </a:defRPr>
            </a:lvl1pPr>
          </a:lstStyle>
          <a:p>
            <a:pPr rtl="0"/>
            <a:r>
              <a:rPr lang="it-IT" noProof="0"/>
              <a:t>Fare clic per modificare lo stile del titolo dello schema</a:t>
            </a:r>
            <a:endParaRPr lang="it-IT" noProof="0" dirty="0"/>
          </a:p>
        </p:txBody>
      </p:sp>
      <p:sp>
        <p:nvSpPr>
          <p:cNvPr id="4" name="Segnaposto testo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Fare clic per modificare gli stili del testo dello schema</a:t>
            </a:r>
          </a:p>
        </p:txBody>
      </p:sp>
      <p:sp>
        <p:nvSpPr>
          <p:cNvPr id="5" name="Segnaposto data 4"/>
          <p:cNvSpPr>
            <a:spLocks noGrp="1"/>
          </p:cNvSpPr>
          <p:nvPr>
            <p:ph type="dt" sz="half" idx="10"/>
          </p:nvPr>
        </p:nvSpPr>
        <p:spPr/>
        <p:txBody>
          <a:bodyPr rtlCol="0"/>
          <a:lstStyle>
            <a:lvl1pPr>
              <a:defRPr>
                <a:solidFill>
                  <a:schemeClr val="bg1"/>
                </a:solidFill>
              </a:defRPr>
            </a:lvl1pPr>
          </a:lstStyle>
          <a:p>
            <a:pPr rtl="0"/>
            <a:fld id="{5A04164A-D1F3-464B-BA5A-A4C4D8F35ADB}" type="datetime1">
              <a:rPr lang="it-IT" noProof="0" smtClean="0"/>
              <a:pPr rtl="0"/>
              <a:t>10/12/2025</a:t>
            </a:fld>
            <a:endParaRPr lang="it-IT" noProof="0" dirty="0"/>
          </a:p>
        </p:txBody>
      </p:sp>
      <p:sp>
        <p:nvSpPr>
          <p:cNvPr id="6" name="Segnaposto piè di pagina 5"/>
          <p:cNvSpPr>
            <a:spLocks noGrp="1"/>
          </p:cNvSpPr>
          <p:nvPr>
            <p:ph type="ftr" sz="quarter" idx="11"/>
          </p:nvPr>
        </p:nvSpPr>
        <p:spPr>
          <a:xfrm>
            <a:off x="1097279" y="6446838"/>
            <a:ext cx="6818262" cy="365125"/>
          </a:xfrm>
        </p:spPr>
        <p:txBody>
          <a:bodyPr rtlCol="0"/>
          <a:lstStyle>
            <a:lvl1pPr>
              <a:defRPr>
                <a:solidFill>
                  <a:schemeClr val="bg1"/>
                </a:solidFill>
              </a:defRPr>
            </a:lvl1pPr>
          </a:lstStyle>
          <a:p>
            <a:pPr rtl="0"/>
            <a:r>
              <a:rPr lang="it-IT" noProof="0" dirty="0"/>
              <a:t>Piè di pagina</a:t>
            </a:r>
          </a:p>
        </p:txBody>
      </p:sp>
      <p:sp>
        <p:nvSpPr>
          <p:cNvPr id="7" name="Segnaposto numero diapositiva 6"/>
          <p:cNvSpPr>
            <a:spLocks noGrp="1"/>
          </p:cNvSpPr>
          <p:nvPr>
            <p:ph type="sldNum" sz="quarter" idx="12"/>
          </p:nvPr>
        </p:nvSpPr>
        <p:spPr/>
        <p:txBody>
          <a:bodyPr rtlCol="0"/>
          <a:lstStyle>
            <a:lvl1pPr>
              <a:defRPr>
                <a:solidFill>
                  <a:schemeClr val="bg1"/>
                </a:solidFill>
              </a:defRPr>
            </a:lvl1pPr>
          </a:lstStyle>
          <a:p>
            <a:pPr rtl="0"/>
            <a:fld id="{3A98EE3D-8CD1-4C3F-BD1C-C98C9596463C}" type="slidenum">
              <a:rPr lang="it-IT" noProof="0" smtClean="0"/>
              <a:pPr rtl="0"/>
              <a:t>‹N›</a:t>
            </a:fld>
            <a:endParaRPr lang="it-IT" noProof="0" dirty="0"/>
          </a:p>
        </p:txBody>
      </p:sp>
      <p:sp>
        <p:nvSpPr>
          <p:cNvPr id="9" name="Rettangolo 8">
            <a:extLst>
              <a:ext uri="{FF2B5EF4-FFF2-40B4-BE49-F238E27FC236}">
                <a16:creationId xmlns:a16="http://schemas.microsoft.com/office/drawing/2014/main" xmlns="" id="{B4A4DE4A-F8EF-47D5-8C37-A9021C2BB6A3}"/>
              </a:ext>
            </a:extLst>
          </p:cNvPr>
          <p:cNvSpPr/>
          <p:nvPr userDrawn="1"/>
        </p:nvSpPr>
        <p:spPr>
          <a:xfrm>
            <a:off x="3536950" y="4535901"/>
            <a:ext cx="5118100" cy="1256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598695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xmlns="" id="{7D5506EE-1026-4F35-9ACC-BD05BE0F9B36}"/>
              </a:ext>
            </a:extLst>
          </p:cNvPr>
          <p:cNvSpPr>
            <a:spLocks noGrp="1"/>
          </p:cNvSpPr>
          <p:nvPr>
            <p:ph type="dt" sz="half" idx="10"/>
          </p:nvPr>
        </p:nvSpPr>
        <p:spPr/>
        <p:txBody>
          <a:bodyPr rtlCol="0"/>
          <a:lstStyle/>
          <a:p>
            <a:pPr rtl="0"/>
            <a:fld id="{29D1554E-7EF2-44AC-BA44-70A2B54D9DB9}" type="datetime1">
              <a:rPr lang="it-IT" noProof="0" smtClean="0"/>
              <a:pPr rtl="0"/>
              <a:t>10/12/2025</a:t>
            </a:fld>
            <a:endParaRPr lang="it-IT" noProof="0" dirty="0"/>
          </a:p>
        </p:txBody>
      </p:sp>
      <p:sp>
        <p:nvSpPr>
          <p:cNvPr id="8" name="Segnaposto piè di pagina 7">
            <a:extLst>
              <a:ext uri="{FF2B5EF4-FFF2-40B4-BE49-F238E27FC236}">
                <a16:creationId xmlns:a16="http://schemas.microsoft.com/office/drawing/2014/main" xmlns="" id="{B7696E5F-8D95-4450-AE52-5438E6EDE2BF}"/>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xmlns="" id="{999B2253-74CC-409E-BEB0-F8EFCFCB5629}"/>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Tree>
    <p:extLst>
      <p:ext uri="{BB962C8B-B14F-4D97-AF65-F5344CB8AC3E}">
        <p14:creationId xmlns:p14="http://schemas.microsoft.com/office/powerpoint/2010/main" xmlns="" val="55604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13" name="Parallelogramma 14">
            <a:extLst>
              <a:ext uri="{FF2B5EF4-FFF2-40B4-BE49-F238E27FC236}">
                <a16:creationId xmlns:a16="http://schemas.microsoft.com/office/drawing/2014/main" xmlns="" id="{F5AA8A10-E19C-430B-9D5D-8D12F92BFEC5}"/>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12" name="Rettangolo 11">
            <a:extLst>
              <a:ext uri="{FF2B5EF4-FFF2-40B4-BE49-F238E27FC236}">
                <a16:creationId xmlns:a16="http://schemas.microsoft.com/office/drawing/2014/main" xmlns="" id="{A7C93D4F-3003-4D58-9AFB-356A0F800F42}"/>
              </a:ext>
            </a:extLst>
          </p:cNvPr>
          <p:cNvSpPr/>
          <p:nvPr userDrawn="1"/>
        </p:nvSpPr>
        <p:spPr>
          <a:xfrm>
            <a:off x="5085880" y="0"/>
            <a:ext cx="153926" cy="6858000"/>
          </a:xfrm>
          <a:prstGeom prst="rect">
            <a:avLst/>
          </a:prstGeom>
          <a:solidFill>
            <a:srgbClr val="8DE8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data 3">
            <a:extLst>
              <a:ext uri="{FF2B5EF4-FFF2-40B4-BE49-F238E27FC236}">
                <a16:creationId xmlns:a16="http://schemas.microsoft.com/office/drawing/2014/main" xmlns="" id="{9925CCF1-92C0-4AF3-BFAF-4921631915AB}"/>
              </a:ext>
            </a:extLst>
          </p:cNvPr>
          <p:cNvSpPr>
            <a:spLocks noGrp="1"/>
          </p:cNvSpPr>
          <p:nvPr>
            <p:ph type="dt" sz="half" idx="10"/>
          </p:nvPr>
        </p:nvSpPr>
        <p:spPr/>
        <p:txBody>
          <a:bodyPr rtlCol="0"/>
          <a:lstStyle/>
          <a:p>
            <a:pPr rtl="0"/>
            <a:fld id="{C3F388D4-15DF-446A-91AA-72876CD48301}" type="datetime1">
              <a:rPr lang="it-IT" noProof="0" smtClean="0"/>
              <a:pPr rtl="0"/>
              <a:t>10/12/2025</a:t>
            </a:fld>
            <a:endParaRPr lang="it-IT" noProof="0" dirty="0"/>
          </a:p>
        </p:txBody>
      </p:sp>
      <p:sp>
        <p:nvSpPr>
          <p:cNvPr id="5" name="Segnaposto piè di pagina 4">
            <a:extLst>
              <a:ext uri="{FF2B5EF4-FFF2-40B4-BE49-F238E27FC236}">
                <a16:creationId xmlns:a16="http://schemas.microsoft.com/office/drawing/2014/main" xmlns=""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xmlns=""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
        <p:nvSpPr>
          <p:cNvPr id="2" name="Titolo 1"/>
          <p:cNvSpPr>
            <a:spLocks noGrp="1"/>
          </p:cNvSpPr>
          <p:nvPr>
            <p:ph type="ctrTitle"/>
          </p:nvPr>
        </p:nvSpPr>
        <p:spPr>
          <a:xfrm>
            <a:off x="6629400" y="758952"/>
            <a:ext cx="4526280" cy="3227514"/>
          </a:xfrm>
        </p:spPr>
        <p:txBody>
          <a:bodyPr rtlCol="0" anchor="b">
            <a:normAutofit/>
          </a:bodyPr>
          <a:lstStyle>
            <a:lvl1pPr algn="l">
              <a:lnSpc>
                <a:spcPct val="90000"/>
              </a:lnSpc>
              <a:defRPr sz="6000" b="1" spc="-50" baseline="0">
                <a:solidFill>
                  <a:srgbClr val="3F7985"/>
                </a:solidFill>
                <a:latin typeface="+mn-lt"/>
              </a:defRPr>
            </a:lvl1pPr>
          </a:lstStyle>
          <a:p>
            <a:pPr rtl="0"/>
            <a:r>
              <a:rPr lang="it-IT" noProof="0" dirty="0"/>
              <a:t>Fare clic per modificare lo stile del titolo dello schema</a:t>
            </a:r>
          </a:p>
        </p:txBody>
      </p:sp>
      <p:sp>
        <p:nvSpPr>
          <p:cNvPr id="3" name="Sottotitolo 2"/>
          <p:cNvSpPr>
            <a:spLocks noGrp="1"/>
          </p:cNvSpPr>
          <p:nvPr>
            <p:ph type="subTitle" idx="1"/>
          </p:nvPr>
        </p:nvSpPr>
        <p:spPr>
          <a:xfrm>
            <a:off x="6632171" y="4508500"/>
            <a:ext cx="4526280" cy="1279652"/>
          </a:xfrm>
        </p:spPr>
        <p:txBody>
          <a:bodyPr lIns="91440" rIns="91440" rtlCol="0">
            <a:normAutofit/>
          </a:bodyPr>
          <a:lstStyle>
            <a:lvl1pPr marL="0" indent="0" algn="l">
              <a:buNone/>
              <a:defRPr sz="2400" cap="all" spc="200" baseline="0">
                <a:solidFill>
                  <a:schemeClr val="tx1">
                    <a:lumMod val="75000"/>
                    <a:lumOff val="25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a:t>Fare clic per modificare lo stile del sottotitolo dello schema</a:t>
            </a:r>
            <a:endParaRPr lang="it-IT" noProof="0" dirty="0"/>
          </a:p>
        </p:txBody>
      </p:sp>
      <p:sp>
        <p:nvSpPr>
          <p:cNvPr id="11" name="Rettangolo 10">
            <a:extLst>
              <a:ext uri="{FF2B5EF4-FFF2-40B4-BE49-F238E27FC236}">
                <a16:creationId xmlns:a16="http://schemas.microsoft.com/office/drawing/2014/main" xmlns="" id="{6D3E1BBA-670B-4CAE-B839-50ADB23DDBC6}"/>
              </a:ext>
            </a:extLst>
          </p:cNvPr>
          <p:cNvSpPr/>
          <p:nvPr userDrawn="1"/>
        </p:nvSpPr>
        <p:spPr>
          <a:xfrm>
            <a:off x="4984836" y="3841"/>
            <a:ext cx="153926" cy="6858000"/>
          </a:xfrm>
          <a:prstGeom prst="rect">
            <a:avLst/>
          </a:prstGeom>
          <a:solidFill>
            <a:srgbClr val="CA62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pic>
        <p:nvPicPr>
          <p:cNvPr id="9" name="Immagine 8">
            <a:extLst>
              <a:ext uri="{FF2B5EF4-FFF2-40B4-BE49-F238E27FC236}">
                <a16:creationId xmlns:a16="http://schemas.microsoft.com/office/drawing/2014/main" xmlns="" id="{C0DD31D0-959F-1FA6-5390-0BB8E43776DF}"/>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0" y="-184180"/>
            <a:ext cx="4984836" cy="7050688"/>
          </a:xfrm>
          <a:prstGeom prst="rect">
            <a:avLst/>
          </a:prstGeom>
        </p:spPr>
      </p:pic>
    </p:spTree>
    <p:extLst>
      <p:ext uri="{BB962C8B-B14F-4D97-AF65-F5344CB8AC3E}">
        <p14:creationId xmlns:p14="http://schemas.microsoft.com/office/powerpoint/2010/main" xmlns="" val="663938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1346200"/>
            <a:ext cx="2448033" cy="4530725"/>
          </a:xfrm>
        </p:spPr>
        <p:txBody>
          <a:bodyPr vert="eaVert"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a:xfrm>
            <a:off x="1092200" y="1346200"/>
            <a:ext cx="7480300" cy="4530723"/>
          </a:xfrm>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xmlns="" id="{AF33D6B0-F070-45C4-A472-19F432BE3932}"/>
              </a:ext>
            </a:extLst>
          </p:cNvPr>
          <p:cNvSpPr>
            <a:spLocks noGrp="1"/>
          </p:cNvSpPr>
          <p:nvPr>
            <p:ph type="dt" sz="half" idx="10"/>
          </p:nvPr>
        </p:nvSpPr>
        <p:spPr/>
        <p:txBody>
          <a:bodyPr rtlCol="0"/>
          <a:lstStyle/>
          <a:p>
            <a:pPr rtl="0"/>
            <a:fld id="{1C82CFE1-3316-4B70-89C0-454FCB2AAF53}" type="datetime1">
              <a:rPr lang="it-IT" noProof="0" smtClean="0"/>
              <a:pPr rtl="0"/>
              <a:t>10/12/2025</a:t>
            </a:fld>
            <a:endParaRPr lang="it-IT" noProof="0" dirty="0"/>
          </a:p>
        </p:txBody>
      </p:sp>
      <p:sp>
        <p:nvSpPr>
          <p:cNvPr id="8" name="Segnaposto piè di pagina 7">
            <a:extLst>
              <a:ext uri="{FF2B5EF4-FFF2-40B4-BE49-F238E27FC236}">
                <a16:creationId xmlns:a16="http://schemas.microsoft.com/office/drawing/2014/main" xmlns="" id="{9975399F-DAB2-410D-967F-ED17E6F796E7}"/>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xmlns="" id="{F762A46F-6BE5-4D12-9412-5CA7672EA8EC}"/>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
        <p:nvSpPr>
          <p:cNvPr id="14" name="Rettangolo 13">
            <a:extLst>
              <a:ext uri="{FF2B5EF4-FFF2-40B4-BE49-F238E27FC236}">
                <a16:creationId xmlns:a16="http://schemas.microsoft.com/office/drawing/2014/main" xmlns="" id="{6B443CC6-CDCA-4595-ADAE-DCB961FF1A8E}"/>
              </a:ext>
            </a:extLst>
          </p:cNvPr>
          <p:cNvSpPr/>
          <p:nvPr userDrawn="1"/>
        </p:nvSpPr>
        <p:spPr>
          <a:xfrm rot="16200000">
            <a:off x="8871481" y="-14658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294068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xmlns="" id="{354D8B55-9EA8-4B81-8E84-9B93B0A27559}"/>
              </a:ext>
            </a:extLst>
          </p:cNvPr>
          <p:cNvSpPr>
            <a:spLocks noGrp="1"/>
          </p:cNvSpPr>
          <p:nvPr>
            <p:ph type="dt" sz="half" idx="10"/>
          </p:nvPr>
        </p:nvSpPr>
        <p:spPr/>
        <p:txBody>
          <a:bodyPr rtlCol="0"/>
          <a:lstStyle/>
          <a:p>
            <a:pPr rtl="0"/>
            <a:fld id="{74542C42-F0C8-417A-980A-09B6C1CD6C24}" type="datetime1">
              <a:rPr lang="it-IT" noProof="0" smtClean="0"/>
              <a:pPr rtl="0"/>
              <a:t>10/12/2025</a:t>
            </a:fld>
            <a:endParaRPr lang="it-IT" noProof="0" dirty="0"/>
          </a:p>
        </p:txBody>
      </p:sp>
      <p:sp>
        <p:nvSpPr>
          <p:cNvPr id="8" name="Segnaposto piè di pagina 7">
            <a:extLst>
              <a:ext uri="{FF2B5EF4-FFF2-40B4-BE49-F238E27FC236}">
                <a16:creationId xmlns:a16="http://schemas.microsoft.com/office/drawing/2014/main" xmlns="" id="{062CA021-2578-47CB-822C-BDDFF7223B28}"/>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xmlns=""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Tree>
    <p:extLst>
      <p:ext uri="{BB962C8B-B14F-4D97-AF65-F5344CB8AC3E}">
        <p14:creationId xmlns:p14="http://schemas.microsoft.com/office/powerpoint/2010/main" xmlns="" val="201827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15" name="Parallelogramma 14">
            <a:extLst>
              <a:ext uri="{FF2B5EF4-FFF2-40B4-BE49-F238E27FC236}">
                <a16:creationId xmlns:a16="http://schemas.microsoft.com/office/drawing/2014/main" xmlns="" id="{98B82A56-7790-48EC-983D-AB8F703699B2}"/>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7" name="Segnaposto data 6">
            <a:extLst>
              <a:ext uri="{FF2B5EF4-FFF2-40B4-BE49-F238E27FC236}">
                <a16:creationId xmlns:a16="http://schemas.microsoft.com/office/drawing/2014/main" xmlns=""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1D72669-6745-4AA0-A173-7F6CEB97CF08}" type="datetime1">
              <a:rPr lang="it-IT" noProof="0" smtClean="0"/>
              <a:pPr rtl="0"/>
              <a:t>10/12/2025</a:t>
            </a:fld>
            <a:endParaRPr lang="it-IT" noProof="0" dirty="0"/>
          </a:p>
        </p:txBody>
      </p:sp>
      <p:sp>
        <p:nvSpPr>
          <p:cNvPr id="8" name="Segnaposto piè di pagina 7">
            <a:extLst>
              <a:ext uri="{FF2B5EF4-FFF2-40B4-BE49-F238E27FC236}">
                <a16:creationId xmlns:a16="http://schemas.microsoft.com/office/drawing/2014/main" xmlns=""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xmlns=""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12" name="Segnaposto immagine 9">
            <a:extLst>
              <a:ext uri="{FF2B5EF4-FFF2-40B4-BE49-F238E27FC236}">
                <a16:creationId xmlns:a16="http://schemas.microsoft.com/office/drawing/2014/main" xmlns="" id="{E76B772A-7600-4ECE-B5A2-34827D4C7103}"/>
              </a:ext>
            </a:extLst>
          </p:cNvPr>
          <p:cNvSpPr>
            <a:spLocks noGrp="1"/>
          </p:cNvSpPr>
          <p:nvPr>
            <p:ph type="pic" sz="quarter" idx="13"/>
          </p:nvPr>
        </p:nvSpPr>
        <p:spPr>
          <a:xfrm>
            <a:off x="0" y="0"/>
            <a:ext cx="63119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xmlns="" id="{33820398-8D1F-4543-ABA0-7A67C38769B3}"/>
              </a:ext>
            </a:extLst>
          </p:cNvPr>
          <p:cNvSpPr/>
          <p:nvPr userDrawn="1"/>
        </p:nvSpPr>
        <p:spPr>
          <a:xfrm>
            <a:off x="2451099"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2641599" y="3746500"/>
            <a:ext cx="8331202" cy="1308100"/>
          </a:xfrm>
        </p:spPr>
        <p:txBody>
          <a:bodyPr rtlCol="0" anchor="b" anchorCtr="0">
            <a:noAutofit/>
          </a:bodyPr>
          <a:lstStyle>
            <a:lvl1pP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2641600" y="5219700"/>
            <a:ext cx="8331201" cy="586740"/>
          </a:xfrm>
        </p:spPr>
        <p:txBody>
          <a:bodyPr lIns="91440" rIns="91440" rtlCol="0" anchor="t" anchorCtr="0">
            <a:normAutofit/>
          </a:bodyPr>
          <a:lstStyle>
            <a:lvl1pPr marL="0" indent="0">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xmlns="" id="{45757C57-BBBA-44C6-9A4D-12F5D1E400AA}"/>
              </a:ext>
            </a:extLst>
          </p:cNvPr>
          <p:cNvSpPr/>
          <p:nvPr userDrawn="1"/>
        </p:nvSpPr>
        <p:spPr>
          <a:xfrm>
            <a:off x="37528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25969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Intestazione della sezione">
    <p:bg>
      <p:bgPr>
        <a:solidFill>
          <a:schemeClr val="bg1"/>
        </a:solidFill>
        <a:effectLst/>
      </p:bgPr>
    </p:bg>
    <p:spTree>
      <p:nvGrpSpPr>
        <p:cNvPr id="1" name=""/>
        <p:cNvGrpSpPr/>
        <p:nvPr/>
      </p:nvGrpSpPr>
      <p:grpSpPr>
        <a:xfrm>
          <a:off x="0" y="0"/>
          <a:ext cx="0" cy="0"/>
          <a:chOff x="0" y="0"/>
          <a:chExt cx="0" cy="0"/>
        </a:xfrm>
      </p:grpSpPr>
      <p:sp>
        <p:nvSpPr>
          <p:cNvPr id="7" name="Segnaposto data 6">
            <a:extLst>
              <a:ext uri="{FF2B5EF4-FFF2-40B4-BE49-F238E27FC236}">
                <a16:creationId xmlns:a16="http://schemas.microsoft.com/office/drawing/2014/main" xmlns=""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81A99FD-A18D-4AC6-92B0-69E29E35743B}" type="datetime1">
              <a:rPr lang="it-IT" noProof="0" smtClean="0"/>
              <a:pPr rtl="0"/>
              <a:t>10/12/2025</a:t>
            </a:fld>
            <a:endParaRPr lang="it-IT" noProof="0" dirty="0"/>
          </a:p>
        </p:txBody>
      </p:sp>
      <p:sp>
        <p:nvSpPr>
          <p:cNvPr id="8" name="Segnaposto piè di pagina 7">
            <a:extLst>
              <a:ext uri="{FF2B5EF4-FFF2-40B4-BE49-F238E27FC236}">
                <a16:creationId xmlns:a16="http://schemas.microsoft.com/office/drawing/2014/main" xmlns=""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xmlns=""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12" name="Segnaposto immagine 9">
            <a:extLst>
              <a:ext uri="{FF2B5EF4-FFF2-40B4-BE49-F238E27FC236}">
                <a16:creationId xmlns:a16="http://schemas.microsoft.com/office/drawing/2014/main" xmlns="" id="{E76B772A-7600-4ECE-B5A2-34827D4C7103}"/>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xmlns="" id="{33820398-8D1F-4543-ABA0-7A67C38769B3}"/>
              </a:ext>
            </a:extLst>
          </p:cNvPr>
          <p:cNvSpPr/>
          <p:nvPr userDrawn="1"/>
        </p:nvSpPr>
        <p:spPr>
          <a:xfrm>
            <a:off x="1735138"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1930399" y="3746500"/>
            <a:ext cx="8331202" cy="1308100"/>
          </a:xfrm>
        </p:spPr>
        <p:txBody>
          <a:bodyPr rtlCol="0" anchor="b" anchorCtr="0">
            <a:noAutofit/>
          </a:bodyPr>
          <a:lstStyle>
            <a:lvl1pPr algn="ct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930400" y="5219700"/>
            <a:ext cx="8331201" cy="586740"/>
          </a:xfrm>
        </p:spPr>
        <p:txBody>
          <a:bodyPr lIns="91440" rIns="91440" rtlCol="0" anchor="t" anchorCtr="0">
            <a:normAutofit/>
          </a:bodyPr>
          <a:lstStyle>
            <a:lvl1pPr marL="0" indent="0" algn="ctr">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xmlns="" id="{45757C57-BBBA-44C6-9A4D-12F5D1E400AA}"/>
              </a:ext>
            </a:extLst>
          </p:cNvPr>
          <p:cNvSpPr/>
          <p:nvPr userDrawn="1"/>
        </p:nvSpPr>
        <p:spPr>
          <a:xfrm>
            <a:off x="35369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3766489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olo 7"/>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sz="half" idx="1"/>
          </p:nvPr>
        </p:nvSpPr>
        <p:spPr>
          <a:xfrm>
            <a:off x="1097280" y="2120900"/>
            <a:ext cx="4639736" cy="3748193"/>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contenuto 3"/>
          <p:cNvSpPr>
            <a:spLocks noGrp="1"/>
          </p:cNvSpPr>
          <p:nvPr>
            <p:ph sz="half" idx="2"/>
          </p:nvPr>
        </p:nvSpPr>
        <p:spPr>
          <a:xfrm>
            <a:off x="6515944" y="2120900"/>
            <a:ext cx="4639736" cy="3748194"/>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xmlns="" id="{5782D47D-B0DC-4C40-BCC6-BBBA32584A38}"/>
              </a:ext>
            </a:extLst>
          </p:cNvPr>
          <p:cNvSpPr>
            <a:spLocks noGrp="1"/>
          </p:cNvSpPr>
          <p:nvPr>
            <p:ph type="dt" sz="half" idx="10"/>
          </p:nvPr>
        </p:nvSpPr>
        <p:spPr/>
        <p:txBody>
          <a:bodyPr rtlCol="0"/>
          <a:lstStyle/>
          <a:p>
            <a:pPr rtl="0"/>
            <a:fld id="{43B79944-34CF-4A72-AC1B-909189585767}" type="datetime1">
              <a:rPr lang="it-IT" noProof="0" smtClean="0"/>
              <a:pPr rtl="0"/>
              <a:t>10/12/2025</a:t>
            </a:fld>
            <a:endParaRPr lang="it-IT" noProof="0" dirty="0"/>
          </a:p>
        </p:txBody>
      </p:sp>
      <p:sp>
        <p:nvSpPr>
          <p:cNvPr id="9" name="Segnaposto piè di pagina 8">
            <a:extLst>
              <a:ext uri="{FF2B5EF4-FFF2-40B4-BE49-F238E27FC236}">
                <a16:creationId xmlns:a16="http://schemas.microsoft.com/office/drawing/2014/main" xmlns="" id="{4690D34E-7EBD-44B2-83CA-4C126A18D7EF}"/>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xmlns="" id="{2AC511A1-9BBD-42DE-92FB-2AF44F8E97A9}"/>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Tree>
    <p:extLst>
      <p:ext uri="{BB962C8B-B14F-4D97-AF65-F5344CB8AC3E}">
        <p14:creationId xmlns:p14="http://schemas.microsoft.com/office/powerpoint/2010/main" xmlns="" val="338797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olo 9"/>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097280" y="2057400"/>
            <a:ext cx="4639736" cy="736282"/>
          </a:xfrm>
        </p:spPr>
        <p:txBody>
          <a:bodyPr lIns="91440" rIns="91440" rtlCol="0" anchor="ctr">
            <a:noAutofit/>
          </a:bodyPr>
          <a:lstStyle>
            <a:lvl1pPr marL="0" indent="0" algn="l">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4" name="Segnaposto contenuto 3"/>
          <p:cNvSpPr>
            <a:spLocks noGrp="1"/>
          </p:cNvSpPr>
          <p:nvPr>
            <p:ph sz="half" idx="2"/>
          </p:nvPr>
        </p:nvSpPr>
        <p:spPr>
          <a:xfrm>
            <a:off x="1186731" y="2958274"/>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5" name="Segnaposto testo 4"/>
          <p:cNvSpPr>
            <a:spLocks noGrp="1"/>
          </p:cNvSpPr>
          <p:nvPr>
            <p:ph type="body" sz="quarter" idx="3"/>
          </p:nvPr>
        </p:nvSpPr>
        <p:spPr>
          <a:xfrm>
            <a:off x="6515944" y="2057400"/>
            <a:ext cx="4639736" cy="736282"/>
          </a:xfrm>
        </p:spPr>
        <p:txBody>
          <a:bodyPr lIns="91440" rIns="91440" rtlCol="0" anchor="ctr">
            <a:noAutofit/>
          </a:bodyPr>
          <a:lstStyle>
            <a:lvl1pPr marL="0" indent="0">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6" name="Segnaposto contenuto 5"/>
          <p:cNvSpPr>
            <a:spLocks noGrp="1"/>
          </p:cNvSpPr>
          <p:nvPr>
            <p:ph sz="quarter" idx="4"/>
          </p:nvPr>
        </p:nvSpPr>
        <p:spPr>
          <a:xfrm>
            <a:off x="6605395" y="2958273"/>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xmlns="" id="{8AF8A515-AA94-45D1-9223-5C2272618D85}"/>
              </a:ext>
            </a:extLst>
          </p:cNvPr>
          <p:cNvSpPr>
            <a:spLocks noGrp="1"/>
          </p:cNvSpPr>
          <p:nvPr>
            <p:ph type="dt" sz="half" idx="10"/>
          </p:nvPr>
        </p:nvSpPr>
        <p:spPr/>
        <p:txBody>
          <a:bodyPr rtlCol="0"/>
          <a:lstStyle/>
          <a:p>
            <a:pPr rtl="0"/>
            <a:fld id="{AAAF3A87-C769-4508-A602-98056DD906C2}" type="datetime1">
              <a:rPr lang="it-IT" noProof="0" smtClean="0"/>
              <a:pPr rtl="0"/>
              <a:t>10/12/2025</a:t>
            </a:fld>
            <a:endParaRPr lang="it-IT" noProof="0" dirty="0"/>
          </a:p>
        </p:txBody>
      </p:sp>
      <p:sp>
        <p:nvSpPr>
          <p:cNvPr id="11" name="Segnaposto piè di pagina 10">
            <a:extLst>
              <a:ext uri="{FF2B5EF4-FFF2-40B4-BE49-F238E27FC236}">
                <a16:creationId xmlns:a16="http://schemas.microsoft.com/office/drawing/2014/main" xmlns="" id="{D052F5BC-98E0-4D60-AD67-9547738B7DD4}"/>
              </a:ext>
            </a:extLst>
          </p:cNvPr>
          <p:cNvSpPr>
            <a:spLocks noGrp="1"/>
          </p:cNvSpPr>
          <p:nvPr>
            <p:ph type="ftr" sz="quarter" idx="11"/>
          </p:nvPr>
        </p:nvSpPr>
        <p:spPr/>
        <p:txBody>
          <a:bodyPr rtlCol="0"/>
          <a:lstStyle/>
          <a:p>
            <a:pPr rtl="0"/>
            <a:r>
              <a:rPr lang="it-IT" noProof="0" dirty="0"/>
              <a:t>Piè di pagina</a:t>
            </a:r>
          </a:p>
        </p:txBody>
      </p:sp>
      <p:sp>
        <p:nvSpPr>
          <p:cNvPr id="12" name="Segnaposto numero diapositiva 11">
            <a:extLst>
              <a:ext uri="{FF2B5EF4-FFF2-40B4-BE49-F238E27FC236}">
                <a16:creationId xmlns:a16="http://schemas.microsoft.com/office/drawing/2014/main" xmlns="" id="{A38552DC-952E-41EA-AAAF-C2187523C0B0}"/>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Tree>
    <p:extLst>
      <p:ext uri="{BB962C8B-B14F-4D97-AF65-F5344CB8AC3E}">
        <p14:creationId xmlns:p14="http://schemas.microsoft.com/office/powerpoint/2010/main" xmlns="" val="21959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6" name="Segnaposto data 5">
            <a:extLst>
              <a:ext uri="{FF2B5EF4-FFF2-40B4-BE49-F238E27FC236}">
                <a16:creationId xmlns:a16="http://schemas.microsoft.com/office/drawing/2014/main" xmlns="" id="{7392073F-158F-44A3-8913-917AFFC1BC20}"/>
              </a:ext>
            </a:extLst>
          </p:cNvPr>
          <p:cNvSpPr>
            <a:spLocks noGrp="1"/>
          </p:cNvSpPr>
          <p:nvPr>
            <p:ph type="dt" sz="half" idx="10"/>
          </p:nvPr>
        </p:nvSpPr>
        <p:spPr/>
        <p:txBody>
          <a:bodyPr rtlCol="0"/>
          <a:lstStyle/>
          <a:p>
            <a:pPr rtl="0"/>
            <a:fld id="{5F1DB439-C8A9-45DF-AFF2-9EFA3E72C152}" type="datetime1">
              <a:rPr lang="it-IT" noProof="0" smtClean="0"/>
              <a:pPr rtl="0"/>
              <a:t>10/12/2025</a:t>
            </a:fld>
            <a:endParaRPr lang="it-IT" noProof="0" dirty="0"/>
          </a:p>
        </p:txBody>
      </p:sp>
      <p:sp>
        <p:nvSpPr>
          <p:cNvPr id="7" name="Segnaposto piè di pagina 6">
            <a:extLst>
              <a:ext uri="{FF2B5EF4-FFF2-40B4-BE49-F238E27FC236}">
                <a16:creationId xmlns:a16="http://schemas.microsoft.com/office/drawing/2014/main" xmlns="" id="{EED72207-24CA-42B7-A975-2F8E41CBA904}"/>
              </a:ext>
            </a:extLst>
          </p:cNvPr>
          <p:cNvSpPr>
            <a:spLocks noGrp="1"/>
          </p:cNvSpPr>
          <p:nvPr>
            <p:ph type="ftr" sz="quarter" idx="11"/>
          </p:nvPr>
        </p:nvSpPr>
        <p:spPr/>
        <p:txBody>
          <a:bodyPr rtlCol="0"/>
          <a:lstStyle/>
          <a:p>
            <a:pPr rtl="0"/>
            <a:r>
              <a:rPr lang="it-IT" noProof="0" dirty="0"/>
              <a:t>Piè di pagina</a:t>
            </a:r>
          </a:p>
        </p:txBody>
      </p:sp>
      <p:sp>
        <p:nvSpPr>
          <p:cNvPr id="8" name="Segnaposto numero diapositiva 7">
            <a:extLst>
              <a:ext uri="{FF2B5EF4-FFF2-40B4-BE49-F238E27FC236}">
                <a16:creationId xmlns:a16="http://schemas.microsoft.com/office/drawing/2014/main" xmlns="" id="{D01080F2-251A-4B88-9A62-16F46D724F83}"/>
              </a:ext>
            </a:extLst>
          </p:cNvPr>
          <p:cNvSpPr>
            <a:spLocks noGrp="1"/>
          </p:cNvSpPr>
          <p:nvPr>
            <p:ph type="sldNum" sz="quarter" idx="12"/>
          </p:nvPr>
        </p:nvSpPr>
        <p:spPr/>
        <p:txBody>
          <a:bodyPr rtlCol="0"/>
          <a:lstStyle/>
          <a:p>
            <a:pPr rtl="0"/>
            <a:fld id="{3A98EE3D-8CD1-4C3F-BD1C-C98C9596463C}" type="slidenum">
              <a:rPr lang="it-IT" noProof="0" smtClean="0"/>
              <a:pPr rtl="0"/>
              <a:t>‹N›</a:t>
            </a:fld>
            <a:endParaRPr lang="it-IT" noProof="0" dirty="0"/>
          </a:p>
        </p:txBody>
      </p:sp>
    </p:spTree>
    <p:extLst>
      <p:ext uri="{BB962C8B-B14F-4D97-AF65-F5344CB8AC3E}">
        <p14:creationId xmlns:p14="http://schemas.microsoft.com/office/powerpoint/2010/main" xmlns="" val="118001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6" name="Parallelogramma 14">
            <a:extLst>
              <a:ext uri="{FF2B5EF4-FFF2-40B4-BE49-F238E27FC236}">
                <a16:creationId xmlns:a16="http://schemas.microsoft.com/office/drawing/2014/main" xmlns="" id="{AF082EE3-41AA-4817-A1CC-C33DDB8F675F}"/>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3" name="Segnaposto piè di pagina 2">
            <a:extLst>
              <a:ext uri="{FF2B5EF4-FFF2-40B4-BE49-F238E27FC236}">
                <a16:creationId xmlns:a16="http://schemas.microsoft.com/office/drawing/2014/main" xmlns="" id="{05915714-6BBA-4593-8591-4E26F7D58D9F}"/>
              </a:ext>
            </a:extLst>
          </p:cNvPr>
          <p:cNvSpPr>
            <a:spLocks noGrp="1"/>
          </p:cNvSpPr>
          <p:nvPr>
            <p:ph type="ftr" sz="quarter" idx="11"/>
          </p:nvPr>
        </p:nvSpPr>
        <p:spPr>
          <a:xfrm>
            <a:off x="216130" y="6446838"/>
            <a:ext cx="4846321" cy="365125"/>
          </a:xfrm>
        </p:spPr>
        <p:txBody>
          <a:bodyPr rtlCol="0"/>
          <a:lstStyle>
            <a:lvl1pPr>
              <a:defRPr>
                <a:solidFill>
                  <a:schemeClr val="tx1">
                    <a:lumMod val="75000"/>
                    <a:lumOff val="25000"/>
                  </a:schemeClr>
                </a:solidFill>
              </a:defRPr>
            </a:lvl1pPr>
          </a:lstStyle>
          <a:p>
            <a:endParaRPr lang="it-IT" dirty="0"/>
          </a:p>
        </p:txBody>
      </p:sp>
    </p:spTree>
    <p:extLst>
      <p:ext uri="{BB962C8B-B14F-4D97-AF65-F5344CB8AC3E}">
        <p14:creationId xmlns:p14="http://schemas.microsoft.com/office/powerpoint/2010/main" xmlns="" val="30105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Parallelogramma 14">
            <a:extLst>
              <a:ext uri="{FF2B5EF4-FFF2-40B4-BE49-F238E27FC236}">
                <a16:creationId xmlns:a16="http://schemas.microsoft.com/office/drawing/2014/main" xmlns="" id="{D20796F3-5674-4AF5-9623-575731F82E52}"/>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Segnaposto titolo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it-IT" noProof="0" dirty="0"/>
              <a:t>Fare clic per modificare lo stile del titolo dello schema</a:t>
            </a:r>
          </a:p>
        </p:txBody>
      </p:sp>
      <p:sp>
        <p:nvSpPr>
          <p:cNvPr id="3" name="Segnaposto testo 2"/>
          <p:cNvSpPr>
            <a:spLocks noGrp="1"/>
          </p:cNvSpPr>
          <p:nvPr>
            <p:ph type="body" idx="1"/>
          </p:nvPr>
        </p:nvSpPr>
        <p:spPr>
          <a:xfrm>
            <a:off x="1216548" y="2108201"/>
            <a:ext cx="10058400" cy="3760891"/>
          </a:xfrm>
          <a:prstGeom prst="rect">
            <a:avLst/>
          </a:prstGeom>
        </p:spPr>
        <p:txBody>
          <a:bodyPr vert="horz" lIns="0" tIns="45720" rIns="0" bIns="45720" rtlCol="0">
            <a:normAutofit/>
          </a:bodyPr>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4" name="Segnaposto data 3"/>
          <p:cNvSpPr>
            <a:spLocks noGrp="1"/>
          </p:cNvSpPr>
          <p:nvPr>
            <p:ph type="dt" sz="half" idx="2"/>
          </p:nvPr>
        </p:nvSpPr>
        <p:spPr>
          <a:xfrm>
            <a:off x="6834126" y="6446838"/>
            <a:ext cx="258485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2CA46E8E-89D0-493E-ABBF-B63A9C819C41}" type="datetime1">
              <a:rPr lang="it-IT" noProof="0" smtClean="0"/>
              <a:pPr rtl="0"/>
              <a:t>10/12/2025</a:t>
            </a:fld>
            <a:endParaRPr lang="it-IT" noProof="0" dirty="0"/>
          </a:p>
        </p:txBody>
      </p:sp>
      <p:sp>
        <p:nvSpPr>
          <p:cNvPr id="5" name="Segnaposto piè di pagina 4"/>
          <p:cNvSpPr>
            <a:spLocks noGrp="1"/>
          </p:cNvSpPr>
          <p:nvPr>
            <p:ph type="ftr" sz="quarter" idx="3"/>
          </p:nvPr>
        </p:nvSpPr>
        <p:spPr>
          <a:xfrm>
            <a:off x="1097279" y="6446838"/>
            <a:ext cx="4846321" cy="365125"/>
          </a:xfrm>
          <a:prstGeom prst="rect">
            <a:avLst/>
          </a:prstGeom>
        </p:spPr>
        <p:txBody>
          <a:bodyPr vert="horz" lIns="91440" tIns="45720" rIns="91440" bIns="45720" rtlCol="0" anchor="ctr"/>
          <a:lstStyle>
            <a:lvl1pPr algn="l">
              <a:defRPr sz="900" cap="all" baseline="0">
                <a:solidFill>
                  <a:schemeClr val="tx1">
                    <a:lumMod val="75000"/>
                    <a:lumOff val="25000"/>
                  </a:schemeClr>
                </a:solidFill>
              </a:defRPr>
            </a:lvl1pPr>
          </a:lstStyle>
          <a:p>
            <a:pPr rtl="0"/>
            <a:r>
              <a:rPr lang="it-IT" noProof="0" dirty="0"/>
              <a:t>Piè di pagina</a:t>
            </a:r>
          </a:p>
        </p:txBody>
      </p:sp>
      <p:sp>
        <p:nvSpPr>
          <p:cNvPr id="6" name="Segnaposto numero diapositiva 5"/>
          <p:cNvSpPr>
            <a:spLocks noGrp="1"/>
          </p:cNvSpPr>
          <p:nvPr>
            <p:ph type="sldNum" sz="quarter" idx="4"/>
          </p:nvPr>
        </p:nvSpPr>
        <p:spPr>
          <a:xfrm>
            <a:off x="10375670" y="6446838"/>
            <a:ext cx="780010" cy="365125"/>
          </a:xfrm>
          <a:prstGeom prst="rect">
            <a:avLst/>
          </a:prstGeom>
        </p:spPr>
        <p:txBody>
          <a:bodyPr vert="horz" lIns="91440" tIns="45720" rIns="91440" bIns="45720" rtlCol="0" anchor="ctr"/>
          <a:lstStyle>
            <a:lvl1pPr algn="r">
              <a:defRPr sz="1050">
                <a:solidFill>
                  <a:schemeClr val="tx1">
                    <a:lumMod val="75000"/>
                    <a:lumOff val="25000"/>
                  </a:schemeClr>
                </a:solidFill>
              </a:defRPr>
            </a:lvl1pPr>
          </a:lstStyle>
          <a:p>
            <a:pPr rtl="0"/>
            <a:fld id="{3A98EE3D-8CD1-4C3F-BD1C-C98C9596463C}" type="slidenum">
              <a:rPr lang="it-IT" noProof="0" smtClean="0"/>
              <a:pPr rtl="0"/>
              <a:t>‹N›</a:t>
            </a:fld>
            <a:endParaRPr lang="it-IT" noProof="0" dirty="0"/>
          </a:p>
        </p:txBody>
      </p:sp>
      <p:sp>
        <p:nvSpPr>
          <p:cNvPr id="8" name="Rettangolo 7">
            <a:extLst>
              <a:ext uri="{FF2B5EF4-FFF2-40B4-BE49-F238E27FC236}">
                <a16:creationId xmlns:a16="http://schemas.microsoft.com/office/drawing/2014/main" xmlns="" id="{0F25E55C-1C16-46C6-B789-A4B2BCEF8F86}"/>
              </a:ext>
            </a:extLst>
          </p:cNvPr>
          <p:cNvSpPr/>
          <p:nvPr userDrawn="1"/>
        </p:nvSpPr>
        <p:spPr>
          <a:xfrm>
            <a:off x="0" y="1011981"/>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xmlns="" val="1690285712"/>
      </p:ext>
    </p:extLst>
  </p:cSld>
  <p:clrMap bg1="lt1" tx1="dk1" bg2="lt2" tx2="dk2" accent1="accent1" accent2="accent2" accent3="accent3" accent4="accent4" accent5="accent5" accent6="accent6" hlink="hlink" folHlink="folHlink"/>
  <p:sldLayoutIdLst>
    <p:sldLayoutId id="2147483706" r:id="rId1"/>
    <p:sldLayoutId id="2147483718" r:id="rId2"/>
    <p:sldLayoutId id="2147483707" r:id="rId3"/>
    <p:sldLayoutId id="2147483708" r:id="rId4"/>
    <p:sldLayoutId id="2147483719" r:id="rId5"/>
    <p:sldLayoutId id="2147483709" r:id="rId6"/>
    <p:sldLayoutId id="2147483716" r:id="rId7"/>
    <p:sldLayoutId id="2147483710" r:id="rId8"/>
    <p:sldLayoutId id="2147483711" r:id="rId9"/>
    <p:sldLayoutId id="2147483712" r:id="rId10"/>
    <p:sldLayoutId id="2147483727" r:id="rId11"/>
    <p:sldLayoutId id="2147483720" r:id="rId12"/>
    <p:sldLayoutId id="2147483721" r:id="rId13"/>
    <p:sldLayoutId id="2147483725" r:id="rId14"/>
    <p:sldLayoutId id="2147483726" r:id="rId15"/>
    <p:sldLayoutId id="2147483722" r:id="rId16"/>
    <p:sldLayoutId id="2147483723" r:id="rId17"/>
    <p:sldLayoutId id="2147483715" r:id="rId18"/>
    <p:sldLayoutId id="2147483713" r:id="rId19"/>
    <p:sldLayoutId id="2147483714" r:id="rId20"/>
  </p:sldLayoutIdLst>
  <p:hf sldNum="0" hdr="0" ftr="0" dt="0"/>
  <p:txStyles>
    <p:titleStyle>
      <a:lvl1pPr algn="l" defTabSz="914400" rtl="0" eaLnBrk="1" latinLnBrk="0" hangingPunct="1">
        <a:lnSpc>
          <a:spcPct val="90000"/>
        </a:lnSpc>
        <a:spcBef>
          <a:spcPct val="0"/>
        </a:spcBef>
        <a:buNone/>
        <a:defRPr sz="4800" b="1" kern="1200" spc="-50" baseline="0">
          <a:solidFill>
            <a:schemeClr val="tx1">
              <a:lumMod val="75000"/>
              <a:lumOff val="25000"/>
            </a:schemeClr>
          </a:solidFill>
          <a:latin typeface="+mn-lt"/>
          <a:ea typeface="+mj-ea"/>
          <a:cs typeface="+mj-cs"/>
        </a:defRPr>
      </a:lvl1pPr>
    </p:titleStyle>
    <p:bodyStyle>
      <a:lvl1pPr marL="266700" indent="-266700" algn="l" defTabSz="914400" rtl="0" eaLnBrk="1" latinLnBrk="0" hangingPunct="1">
        <a:lnSpc>
          <a:spcPct val="100000"/>
        </a:lnSpc>
        <a:spcBef>
          <a:spcPts val="1200"/>
        </a:spcBef>
        <a:spcAft>
          <a:spcPts val="200"/>
        </a:spcAft>
        <a:buClr>
          <a:schemeClr val="accent1"/>
        </a:buClr>
        <a:buSzPct val="100000"/>
        <a:buFont typeface="Wingdings" panose="05000000000000000000" pitchFamily="2" charset="2"/>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87" userDrawn="1">
          <p15:clr>
            <a:srgbClr val="F26B43"/>
          </p15:clr>
        </p15:guide>
        <p15:guide id="2" pos="688" userDrawn="1">
          <p15:clr>
            <a:srgbClr val="F26B43"/>
          </p15:clr>
        </p15:guide>
        <p15:guide id="3" pos="7038" userDrawn="1">
          <p15:clr>
            <a:srgbClr val="F26B43"/>
          </p15:clr>
        </p15:guide>
        <p15:guide id="4" orient="horz" pos="3702" userDrawn="1">
          <p15:clr>
            <a:srgbClr val="F26B43"/>
          </p15:clr>
        </p15:guide>
        <p15:guide id="5" orient="horz" pos="406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ng.com/ck/a?!&amp;&amp;p=d0db0f0d191b355383f82862e451cd30474dfd05d37f5b30f2cc20fdf08cc2a4JmltdHM9MTc2NTQxMTIwMA&amp;ptn=3&amp;ver=2&amp;hsh=4&amp;fclid=11538cba-cbfb-6a95-2922-98c2ca266b16&amp;psq=differenza+tra+buone+pratiche+e+linee+guida&amp;u=a1aHR0cHM6Ly93d3cudHJlY2NhbmkuaXQvbWFnYXppbmUvZGlyaXR0by9hcHByb2ZvbmRpbWVudGkvZGlyaXR0b19jaXZpbGUvTGFfcmlsZXZhbnphX2RlbGxlX2xpbmVlX2d1aWRhX2VfZGVsbGVfYnVvbmVfcHJhdGljaGVfc2FuaXRhcmllLmh0bWw&amp;ntb=1" TargetMode="External"/><Relationship Id="rId2" Type="http://schemas.openxmlformats.org/officeDocument/2006/relationships/hyperlink" Target="https://www.bing.com/ck/a?!&amp;&amp;p=50f06f6006ce3e9e901eaf7103c6e1837d8cdd57ea28b8435f2169e0cefdece8JmltdHM9MTc2NTQxMTIwMA&amp;ptn=3&amp;ver=2&amp;hsh=4&amp;fclid=11538cba-cbfb-6a95-2922-98c2ca266b16&amp;psq=differenza+tra+buone+pratiche+e+linee+guida&amp;u=a1aHR0cDovL3d3dy5tZWRpbG9neS5pdC9odG1sL25ld3MvbGluZWUtZ3VpZGEtZS1idW9uZS1wcmF0aWNoZS1jbGluaWNoZS0tLmFzcA&amp;ntb=1"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a:extLst>
              <a:ext uri="{FF2B5EF4-FFF2-40B4-BE49-F238E27FC236}">
                <a16:creationId xmlns:a16="http://schemas.microsoft.com/office/drawing/2014/main" xmlns="" id="{91A9603A-D223-47EF-B35B-86424F3280CA}"/>
              </a:ext>
            </a:extLst>
          </p:cNvPr>
          <p:cNvSpPr>
            <a:spLocks noGrp="1"/>
          </p:cNvSpPr>
          <p:nvPr>
            <p:ph type="subTitle" idx="1"/>
          </p:nvPr>
        </p:nvSpPr>
        <p:spPr>
          <a:xfrm>
            <a:off x="5975287" y="3865830"/>
            <a:ext cx="5183164" cy="1922322"/>
          </a:xfrm>
        </p:spPr>
        <p:txBody>
          <a:bodyPr>
            <a:normAutofit/>
          </a:bodyPr>
          <a:lstStyle/>
          <a:p>
            <a:r>
              <a:rPr lang="it-IT" sz="1800" b="1" dirty="0" smtClean="0">
                <a:solidFill>
                  <a:srgbClr val="CA627B"/>
                </a:solidFill>
              </a:rPr>
              <a:t>Fausta </a:t>
            </a:r>
            <a:r>
              <a:rPr lang="it-IT" sz="1800" b="1" dirty="0" err="1" smtClean="0">
                <a:solidFill>
                  <a:srgbClr val="CA627B"/>
                </a:solidFill>
              </a:rPr>
              <a:t>Micanti</a:t>
            </a:r>
            <a:endParaRPr lang="it-IT" sz="1800" b="1" dirty="0" smtClean="0">
              <a:solidFill>
                <a:srgbClr val="CA627B"/>
              </a:solidFill>
            </a:endParaRPr>
          </a:p>
          <a:p>
            <a:r>
              <a:rPr lang="it-IT" sz="1800" b="1" dirty="0" smtClean="0">
                <a:solidFill>
                  <a:srgbClr val="CA627B"/>
                </a:solidFill>
              </a:rPr>
              <a:t>Psichiatra</a:t>
            </a:r>
          </a:p>
          <a:p>
            <a:r>
              <a:rPr lang="it-IT" sz="1800" b="1" dirty="0" smtClean="0">
                <a:solidFill>
                  <a:srgbClr val="CA627B"/>
                </a:solidFill>
              </a:rPr>
              <a:t>Scuola di Medicina “Federico” Napoli</a:t>
            </a:r>
            <a:endParaRPr lang="it-IT" sz="1800" b="1" dirty="0">
              <a:solidFill>
                <a:srgbClr val="CA627B"/>
              </a:solidFill>
            </a:endParaRPr>
          </a:p>
        </p:txBody>
      </p:sp>
      <p:sp>
        <p:nvSpPr>
          <p:cNvPr id="5" name="Rettangolo 4"/>
          <p:cNvSpPr/>
          <p:nvPr/>
        </p:nvSpPr>
        <p:spPr>
          <a:xfrm rot="10800000" flipV="1">
            <a:off x="5694629" y="1625128"/>
            <a:ext cx="5866645" cy="954107"/>
          </a:xfrm>
          <a:prstGeom prst="rect">
            <a:avLst/>
          </a:prstGeom>
        </p:spPr>
        <p:txBody>
          <a:bodyPr wrap="square">
            <a:spAutoFit/>
          </a:bodyPr>
          <a:lstStyle/>
          <a:p>
            <a:r>
              <a:rPr lang="it-IT" sz="2800" b="1" dirty="0" err="1" smtClean="0"/>
              <a:t>Clinical</a:t>
            </a:r>
            <a:r>
              <a:rPr lang="it-IT" sz="2800" b="1" dirty="0" smtClean="0"/>
              <a:t> </a:t>
            </a:r>
            <a:r>
              <a:rPr lang="it-IT" sz="2800" b="1" dirty="0" err="1" smtClean="0"/>
              <a:t>Practice</a:t>
            </a:r>
            <a:r>
              <a:rPr lang="it-IT" sz="2800" b="1" dirty="0" smtClean="0"/>
              <a:t> </a:t>
            </a:r>
            <a:r>
              <a:rPr lang="it-IT" sz="2800" b="1" dirty="0" err="1" smtClean="0"/>
              <a:t>Model</a:t>
            </a:r>
            <a:r>
              <a:rPr lang="it-IT" sz="2800" b="1" dirty="0" smtClean="0"/>
              <a:t> e Linee Guida </a:t>
            </a:r>
            <a:r>
              <a:rPr lang="it-IT" sz="2800" b="1" dirty="0" err="1" smtClean="0"/>
              <a:t>SICOb</a:t>
            </a:r>
            <a:r>
              <a:rPr lang="it-IT" sz="2800" b="1" dirty="0" smtClean="0"/>
              <a:t>, convergenze e divergenze</a:t>
            </a:r>
            <a:endParaRPr lang="it-IT" sz="2800" dirty="0"/>
          </a:p>
        </p:txBody>
      </p:sp>
    </p:spTree>
    <p:extLst>
      <p:ext uri="{BB962C8B-B14F-4D97-AF65-F5344CB8AC3E}">
        <p14:creationId xmlns:p14="http://schemas.microsoft.com/office/powerpoint/2010/main" xmlns="" val="471150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94645" y="1095469"/>
            <a:ext cx="9696261" cy="4247317"/>
          </a:xfrm>
          <a:prstGeom prst="rect">
            <a:avLst/>
          </a:prstGeom>
        </p:spPr>
        <p:txBody>
          <a:bodyPr wrap="square">
            <a:spAutoFit/>
          </a:bodyPr>
          <a:lstStyle/>
          <a:p>
            <a:r>
              <a:rPr lang="it-IT" dirty="0" smtClean="0"/>
              <a:t>La </a:t>
            </a:r>
            <a:r>
              <a:rPr lang="it-IT" b="1" dirty="0" smtClean="0"/>
              <a:t>differenza tra buone pratiche e linee guida</a:t>
            </a:r>
            <a:r>
              <a:rPr lang="it-IT" dirty="0" smtClean="0"/>
              <a:t> è significativa</a:t>
            </a:r>
            <a:r>
              <a:rPr lang="it-IT" dirty="0" smtClean="0"/>
              <a:t>:</a:t>
            </a:r>
          </a:p>
          <a:p>
            <a:endParaRPr lang="it-IT" dirty="0" smtClean="0"/>
          </a:p>
          <a:p>
            <a:endParaRPr lang="it-IT" dirty="0" smtClean="0"/>
          </a:p>
          <a:p>
            <a:r>
              <a:rPr lang="it-IT" b="1" dirty="0" smtClean="0">
                <a:solidFill>
                  <a:schemeClr val="bg2">
                    <a:lumMod val="50000"/>
                  </a:schemeClr>
                </a:solidFill>
                <a:hlinkClick r:id="rId2"/>
              </a:rPr>
              <a:t>Linee guida</a:t>
            </a:r>
            <a:r>
              <a:rPr lang="it-IT" dirty="0" smtClean="0">
                <a:solidFill>
                  <a:schemeClr val="bg2">
                    <a:lumMod val="50000"/>
                  </a:schemeClr>
                </a:solidFill>
                <a:hlinkClick r:id="rId2"/>
              </a:rPr>
              <a:t>: </a:t>
            </a:r>
            <a:r>
              <a:rPr lang="it-IT" dirty="0" smtClean="0">
                <a:hlinkClick r:id="rId2"/>
              </a:rPr>
              <a:t>Sono raccomandazioni di comportamento clinico che derivano da un processo di </a:t>
            </a:r>
            <a:r>
              <a:rPr lang="it-IT" dirty="0" smtClean="0">
                <a:hlinkClick r:id="rId2"/>
              </a:rPr>
              <a:t>elabora</a:t>
            </a:r>
          </a:p>
          <a:p>
            <a:r>
              <a:rPr lang="it-IT" dirty="0" err="1" smtClean="0">
                <a:hlinkClick r:id="rId2"/>
              </a:rPr>
              <a:t>zione</a:t>
            </a:r>
            <a:r>
              <a:rPr lang="it-IT" dirty="0" smtClean="0">
                <a:hlinkClick r:id="rId2"/>
              </a:rPr>
              <a:t> concettuale e sono più formali e strutturate. </a:t>
            </a:r>
            <a:endParaRPr lang="it-IT" u="sng" dirty="0" smtClean="0">
              <a:hlinkClick r:id="rId2"/>
            </a:endParaRPr>
          </a:p>
          <a:p>
            <a:endParaRPr lang="it-IT" u="sng" dirty="0" smtClean="0">
              <a:hlinkClick r:id="rId2"/>
            </a:endParaRPr>
          </a:p>
          <a:p>
            <a:r>
              <a:rPr lang="it-IT" b="1" dirty="0" smtClean="0">
                <a:hlinkClick r:id="rId2"/>
              </a:rPr>
              <a:t>Buone pratiche</a:t>
            </a:r>
            <a:r>
              <a:rPr lang="it-IT" dirty="0" smtClean="0">
                <a:hlinkClick r:id="rId2"/>
              </a:rPr>
              <a:t>: Rappresentano approcci e metodi che si sono dimostrati efficaci nel tempo, ma non necessariamente seguono un processo di elaborazione formale come le linee guida. </a:t>
            </a:r>
            <a:endParaRPr lang="it-IT" u="sng" dirty="0" smtClean="0">
              <a:hlinkClick r:id="rId2"/>
            </a:endParaRPr>
          </a:p>
          <a:p>
            <a:endParaRPr lang="it-IT" u="sng" dirty="0" smtClean="0">
              <a:hlinkClick r:id="rId2"/>
            </a:endParaRPr>
          </a:p>
          <a:p>
            <a:r>
              <a:rPr lang="it-IT" dirty="0" smtClean="0">
                <a:solidFill>
                  <a:schemeClr val="bg2">
                    <a:lumMod val="50000"/>
                  </a:schemeClr>
                </a:solidFill>
                <a:hlinkClick r:id="rId3"/>
              </a:rPr>
              <a:t>Le linee guida tendono ad avere un grado di </a:t>
            </a:r>
            <a:r>
              <a:rPr lang="it-IT" dirty="0" err="1" smtClean="0">
                <a:solidFill>
                  <a:schemeClr val="bg2">
                    <a:lumMod val="50000"/>
                  </a:schemeClr>
                </a:solidFill>
                <a:hlinkClick r:id="rId3"/>
              </a:rPr>
              <a:t>vincolatività</a:t>
            </a:r>
            <a:r>
              <a:rPr lang="it-IT" dirty="0" smtClean="0">
                <a:solidFill>
                  <a:schemeClr val="bg2">
                    <a:lumMod val="50000"/>
                  </a:schemeClr>
                </a:solidFill>
                <a:hlinkClick r:id="rId3"/>
              </a:rPr>
              <a:t> maggiore rispetto alle buone pratiche, che possono essere più flessibili e adattabili. </a:t>
            </a:r>
            <a:endParaRPr lang="it-IT" u="sng" dirty="0" smtClean="0">
              <a:solidFill>
                <a:schemeClr val="bg2">
                  <a:lumMod val="50000"/>
                </a:schemeClr>
              </a:solidFill>
              <a:hlinkClick r:id="rId3"/>
            </a:endParaRPr>
          </a:p>
          <a:p>
            <a:endParaRPr lang="it-IT" u="sng" dirty="0" smtClean="0">
              <a:hlinkClick r:id="rId3"/>
            </a:endParaRPr>
          </a:p>
          <a:p>
            <a:r>
              <a:rPr lang="it-IT" dirty="0" smtClean="0"/>
              <a:t/>
            </a:r>
            <a:br>
              <a:rPr lang="it-IT" dirty="0" smtClean="0"/>
            </a:br>
            <a:r>
              <a:rPr lang="it-IT" b="1" dirty="0" smtClean="0"/>
              <a:t>In sintesi, mentre le linee guida sono più normative e strutturate, le buone pratiche sono basate su esperienze consolidate e possono variare in applicazione.</a:t>
            </a:r>
            <a:endParaRPr lang="it-IT"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xmlns="" id="{7F1CCB64-8231-435F-87C9-78C908E39380}"/>
              </a:ext>
            </a:extLst>
          </p:cNvPr>
          <p:cNvSpPr>
            <a:spLocks noGrp="1"/>
          </p:cNvSpPr>
          <p:nvPr>
            <p:ph type="ctrTitle"/>
          </p:nvPr>
        </p:nvSpPr>
        <p:spPr/>
        <p:txBody>
          <a:bodyPr/>
          <a:lstStyle/>
          <a:p>
            <a:r>
              <a:rPr lang="it-IT" dirty="0"/>
              <a:t>Grazie</a:t>
            </a:r>
          </a:p>
        </p:txBody>
      </p:sp>
    </p:spTree>
    <p:extLst>
      <p:ext uri="{BB962C8B-B14F-4D97-AF65-F5344CB8AC3E}">
        <p14:creationId xmlns:p14="http://schemas.microsoft.com/office/powerpoint/2010/main" xmlns="" val="1745545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81069" y="217283"/>
            <a:ext cx="5821379" cy="6186309"/>
          </a:xfrm>
          <a:prstGeom prst="rect">
            <a:avLst/>
          </a:prstGeom>
          <a:noFill/>
        </p:spPr>
        <p:txBody>
          <a:bodyPr wrap="square" rtlCol="0">
            <a:spAutoFit/>
          </a:bodyPr>
          <a:lstStyle/>
          <a:p>
            <a:pPr algn="just"/>
            <a:r>
              <a:rPr lang="it-IT" b="1" dirty="0" smtClean="0">
                <a:solidFill>
                  <a:schemeClr val="bg2">
                    <a:lumMod val="50000"/>
                  </a:schemeClr>
                </a:solidFill>
              </a:rPr>
              <a:t>LINEE GUIDA </a:t>
            </a:r>
            <a:r>
              <a:rPr lang="it-IT" dirty="0" smtClean="0"/>
              <a:t>sono basate </a:t>
            </a:r>
            <a:r>
              <a:rPr lang="it-IT" dirty="0" smtClean="0"/>
              <a:t>sulle evidenze (</a:t>
            </a:r>
            <a:r>
              <a:rPr lang="it-IT" dirty="0" err="1" smtClean="0"/>
              <a:t>evidence-based</a:t>
            </a:r>
            <a:r>
              <a:rPr lang="it-IT" dirty="0" smtClean="0"/>
              <a:t> </a:t>
            </a:r>
            <a:r>
              <a:rPr lang="it-IT" dirty="0" err="1" smtClean="0"/>
              <a:t>guidelines</a:t>
            </a:r>
            <a:r>
              <a:rPr lang="it-IT" dirty="0" smtClean="0"/>
              <a:t>). </a:t>
            </a:r>
          </a:p>
          <a:p>
            <a:pPr algn="just"/>
            <a:r>
              <a:rPr lang="it-IT" dirty="0" smtClean="0"/>
              <a:t>Sono definite come   </a:t>
            </a:r>
            <a:r>
              <a:rPr lang="it-IT" b="1" dirty="0" smtClean="0"/>
              <a:t>raccomandazioni di comportamento clinico elaborate mediante un processo di revisione sistematica della letteratura e delle opinioni degli esperti, con lo scopo di aiutare clinici e pazienti a decidere le modalità assistenziali più appropriate in specifiche situazioni cliniche; </a:t>
            </a:r>
            <a:endParaRPr lang="it-IT" b="1" dirty="0" smtClean="0"/>
          </a:p>
          <a:p>
            <a:pPr algn="just"/>
            <a:r>
              <a:rPr lang="it-IT" b="1" dirty="0" err="1" smtClean="0"/>
              <a:t>……</a:t>
            </a:r>
            <a:r>
              <a:rPr lang="it-IT" dirty="0" err="1" smtClean="0"/>
              <a:t>la</a:t>
            </a:r>
            <a:r>
              <a:rPr lang="it-IT" dirty="0" smtClean="0"/>
              <a:t> </a:t>
            </a:r>
            <a:r>
              <a:rPr lang="it-IT" dirty="0" smtClean="0"/>
              <a:t>loro adozione consente di ridurre la variabilità nella pratica clinica ed a migliorare gli esiti di salute. le linee guida e gli aggiornamenti delle stesse sono integrati nel Sistema nazionale per le linee guida (SNLG), </a:t>
            </a:r>
            <a:r>
              <a:rPr lang="it-IT" dirty="0" smtClean="0"/>
              <a:t>che </a:t>
            </a:r>
            <a:r>
              <a:rPr lang="it-IT" dirty="0" smtClean="0"/>
              <a:t>l’Istituto Superiore di Sanità pubblica nel proprio sito </a:t>
            </a:r>
            <a:r>
              <a:rPr lang="it-IT" dirty="0" smtClean="0"/>
              <a:t>internet. </a:t>
            </a:r>
          </a:p>
          <a:p>
            <a:pPr algn="just"/>
            <a:r>
              <a:rPr lang="it-IT" dirty="0" smtClean="0"/>
              <a:t>All’articolo </a:t>
            </a:r>
            <a:r>
              <a:rPr lang="it-IT" dirty="0" smtClean="0"/>
              <a:t>5 della Legge 24/2017, si afferma che gli </a:t>
            </a:r>
            <a:r>
              <a:rPr lang="it-IT" b="1" dirty="0" smtClean="0"/>
              <a:t>esercenti le professioni sanitarie, nell’esecuzione delle prestazioni sanitarie </a:t>
            </a:r>
            <a:r>
              <a:rPr lang="it-IT" dirty="0" smtClean="0"/>
              <a:t>con finalità preventive, diagnostiche, terapeutiche, palliative, riabilitative e di medicina legale, </a:t>
            </a:r>
            <a:r>
              <a:rPr lang="it-IT" b="1" dirty="0" smtClean="0"/>
              <a:t>si attengono, salve le specificità del caso concreto, alle raccomandazioni previste dalle linee guida (…). In mancanza delle suddette raccomandazioni, gli esercenti le professioni sanitarie si attengono alle buone pratiche </a:t>
            </a:r>
            <a:r>
              <a:rPr lang="it-IT" b="1" dirty="0" err="1" smtClean="0"/>
              <a:t>clinico-assistenziali</a:t>
            </a:r>
            <a:r>
              <a:rPr lang="it-IT" b="1" dirty="0" smtClean="0"/>
              <a:t>. </a:t>
            </a:r>
            <a:endParaRPr lang="it-IT" b="1" dirty="0"/>
          </a:p>
        </p:txBody>
      </p:sp>
      <p:sp>
        <p:nvSpPr>
          <p:cNvPr id="4" name="CasellaDiTesto 3"/>
          <p:cNvSpPr txBox="1"/>
          <p:nvPr/>
        </p:nvSpPr>
        <p:spPr>
          <a:xfrm>
            <a:off x="7043596" y="289710"/>
            <a:ext cx="4916032" cy="5332492"/>
          </a:xfrm>
          <a:prstGeom prst="rect">
            <a:avLst/>
          </a:prstGeom>
          <a:noFill/>
        </p:spPr>
        <p:txBody>
          <a:bodyPr wrap="square" rtlCol="0">
            <a:spAutoFit/>
          </a:bodyPr>
          <a:lstStyle/>
          <a:p>
            <a:r>
              <a:rPr lang="it-IT" b="1" dirty="0" smtClean="0">
                <a:solidFill>
                  <a:schemeClr val="bg2">
                    <a:lumMod val="50000"/>
                  </a:schemeClr>
                </a:solidFill>
              </a:rPr>
              <a:t>BUONE PRATICHE CLINICO- ASSISTENZIALI</a:t>
            </a:r>
          </a:p>
          <a:p>
            <a:r>
              <a:rPr lang="it-IT" b="1" dirty="0" smtClean="0"/>
              <a:t>Si </a:t>
            </a:r>
            <a:r>
              <a:rPr lang="it-IT" b="1" dirty="0" smtClean="0"/>
              <a:t>intendono tutte le pratiche </a:t>
            </a:r>
            <a:r>
              <a:rPr lang="it-IT" b="1" dirty="0" err="1" smtClean="0"/>
              <a:t>clinico-assistenziali</a:t>
            </a:r>
            <a:r>
              <a:rPr lang="it-IT" b="1" dirty="0" smtClean="0"/>
              <a:t> generalmente ritenute efficaci, sicure ed appropriate dalla comunità scientifica internazionale perché basate su solide prove di efficacia o su un generale consenso sulle pratiche consolidate negli anni</a:t>
            </a:r>
            <a:r>
              <a:rPr lang="it-IT" b="1" dirty="0" smtClean="0"/>
              <a:t>.</a:t>
            </a:r>
            <a:r>
              <a:rPr lang="it-IT" b="1" i="1" dirty="0" smtClean="0"/>
              <a:t> </a:t>
            </a:r>
            <a:endParaRPr lang="it-IT" dirty="0" smtClean="0"/>
          </a:p>
          <a:p>
            <a:r>
              <a:rPr lang="it-IT" dirty="0" smtClean="0"/>
              <a:t> </a:t>
            </a:r>
            <a:r>
              <a:rPr lang="it-IT" dirty="0" smtClean="0"/>
              <a:t>Come è precisato nella pagina web </a:t>
            </a:r>
            <a:r>
              <a:rPr lang="it-IT" dirty="0" smtClean="0"/>
              <a:t> </a:t>
            </a:r>
            <a:r>
              <a:rPr lang="it-IT" dirty="0" smtClean="0"/>
              <a:t>del SNLG dedicata a questo argomento per le buone pratiche </a:t>
            </a:r>
            <a:r>
              <a:rPr lang="it-IT" dirty="0" err="1" smtClean="0"/>
              <a:t>clinico-assistenziali</a:t>
            </a:r>
            <a:r>
              <a:rPr lang="it-IT" dirty="0" smtClean="0"/>
              <a:t> non è previsto un iter di sottomissione delle buone pratiche da parte dei soggetti ex art. 5 comma 1 della Legge 24/2017</a:t>
            </a:r>
            <a:r>
              <a:rPr lang="it-IT" b="1" dirty="0" smtClean="0"/>
              <a:t>.</a:t>
            </a:r>
          </a:p>
          <a:p>
            <a:r>
              <a:rPr lang="it-IT" b="1" dirty="0" smtClean="0"/>
              <a:t> </a:t>
            </a:r>
            <a:r>
              <a:rPr lang="it-IT" b="1" dirty="0" smtClean="0"/>
              <a:t>Il SNLG precisa che l’intento è quello di offrire, con la pubblicazione delle buone pratiche, un supporto scientifico ai professionisti sanitari su argomenti e questioni non coperte dalle LG presenti nell’SNLG, come previsto dalla Legge 24/2017</a:t>
            </a:r>
            <a:endParaRPr lang="it-IT" b="1" i="1" dirty="0" smtClean="0"/>
          </a:p>
          <a:p>
            <a:endParaRPr lang="it-IT" dirty="0"/>
          </a:p>
        </p:txBody>
      </p:sp>
    </p:spTree>
    <p:extLst>
      <p:ext uri="{BB962C8B-B14F-4D97-AF65-F5344CB8AC3E}">
        <p14:creationId xmlns:p14="http://schemas.microsoft.com/office/powerpoint/2010/main" xmlns="" val="2212259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15224" y="796705"/>
            <a:ext cx="10511073" cy="4801314"/>
          </a:xfrm>
          <a:prstGeom prst="rect">
            <a:avLst/>
          </a:prstGeom>
        </p:spPr>
        <p:txBody>
          <a:bodyPr wrap="square">
            <a:spAutoFit/>
          </a:bodyPr>
          <a:lstStyle/>
          <a:p>
            <a:pPr algn="just"/>
            <a:r>
              <a:rPr lang="it-IT" b="1" dirty="0" smtClean="0">
                <a:solidFill>
                  <a:schemeClr val="bg2">
                    <a:lumMod val="50000"/>
                  </a:schemeClr>
                </a:solidFill>
              </a:rPr>
              <a:t>Le Linee Guida</a:t>
            </a:r>
            <a:r>
              <a:rPr lang="it-IT" dirty="0" smtClean="0"/>
              <a:t>, </a:t>
            </a:r>
            <a:r>
              <a:rPr lang="it-IT" dirty="0" smtClean="0"/>
              <a:t>rappresentano il punto di riferimento più importante per molti medici e pazienti, uno standard di qualità dell’assistenza e uno strumento essenziale per prendere molte decisioni di politica sanitaria</a:t>
            </a:r>
            <a:r>
              <a:rPr lang="it-IT" dirty="0" smtClean="0"/>
              <a:t>.</a:t>
            </a:r>
          </a:p>
          <a:p>
            <a:pPr algn="just"/>
            <a:r>
              <a:rPr lang="it-IT" dirty="0" smtClean="0"/>
              <a:t> </a:t>
            </a:r>
            <a:r>
              <a:rPr lang="it-IT" dirty="0" err="1" smtClean="0"/>
              <a:t>……</a:t>
            </a:r>
            <a:r>
              <a:rPr lang="it-IT" dirty="0" smtClean="0"/>
              <a:t>. </a:t>
            </a:r>
            <a:r>
              <a:rPr lang="it-IT" b="1" dirty="0" smtClean="0"/>
              <a:t>essendo il frutto di una revisione sistematica della letteratura con una valutazione esplicita della qualità delle prove e la formulazione di raccomandazioni la cui forza e direzione è basata su giudizi trasparenti, le LG si differenziano dalle conferenze di consenso, dai position </a:t>
            </a:r>
            <a:r>
              <a:rPr lang="it-IT" b="1" dirty="0" err="1" smtClean="0"/>
              <a:t>papers</a:t>
            </a:r>
            <a:r>
              <a:rPr lang="it-IT" b="1" dirty="0" smtClean="0"/>
              <a:t>, dai percorsi diagnostico-terapeutici assistenziali, dai protocolli tecnico-operativi, dai pareri di esperti come pure dai criteri di appropriatezza d’uso di tecnologie e dispositivi sanitari</a:t>
            </a:r>
            <a:r>
              <a:rPr lang="it-IT" b="1" dirty="0" smtClean="0"/>
              <a:t>.</a:t>
            </a:r>
          </a:p>
          <a:p>
            <a:pPr algn="just"/>
            <a:endParaRPr lang="it-IT" dirty="0" smtClean="0"/>
          </a:p>
          <a:p>
            <a:pPr algn="just"/>
            <a:r>
              <a:rPr lang="it-IT" b="1" dirty="0" smtClean="0"/>
              <a:t>Esiste il Sistema delle Raccomandazioni</a:t>
            </a:r>
          </a:p>
          <a:p>
            <a:pPr algn="just"/>
            <a:r>
              <a:rPr lang="it-IT" dirty="0" smtClean="0"/>
              <a:t>Relativamente alle Raccomandazioni </a:t>
            </a:r>
            <a:r>
              <a:rPr lang="it-IT" dirty="0" smtClean="0"/>
              <a:t>occorre distinguere quelle a cui si fa riferimento nelle linee guida, di cui all’art. 5 della legge 24/2017, da quelle prodotte da altri organismi nazionali o locali (Raccomandazioni del Ministero della Salute, Raccomandazioni regionali, …). </a:t>
            </a:r>
            <a:endParaRPr lang="it-IT" dirty="0" smtClean="0"/>
          </a:p>
          <a:p>
            <a:pPr algn="just"/>
            <a:r>
              <a:rPr lang="it-IT" dirty="0" smtClean="0"/>
              <a:t>“</a:t>
            </a:r>
            <a:r>
              <a:rPr lang="it-IT" b="1" dirty="0" smtClean="0"/>
              <a:t>Raccomandazioni Ministeriali” costituiscono “un sistema di allerta per quelle condizioni cliniche ed assistenziali ad elevato rischio di errore, con l’obiettivo di mettere in guardia gli operatori sanitari riguardo alcune procedure potenzialmente pericolose (che possono causare gravi e fatali conseguenze ai pazienti), fornire strumenti efficaci per mettere in atto azioni che siano in grado di ridurre i rischi e promuovere l’assunzione di responsabilità da parte degli operatori per favorire il cambiamento di sistema. </a:t>
            </a:r>
            <a:endParaRPr lang="it-IT"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15224" y="841972"/>
            <a:ext cx="11036174" cy="5078313"/>
          </a:xfrm>
          <a:prstGeom prst="rect">
            <a:avLst/>
          </a:prstGeom>
        </p:spPr>
        <p:txBody>
          <a:bodyPr wrap="square">
            <a:spAutoFit/>
          </a:bodyPr>
          <a:lstStyle/>
          <a:p>
            <a:endParaRPr lang="it-IT" dirty="0" smtClean="0"/>
          </a:p>
          <a:p>
            <a:r>
              <a:rPr lang="it-IT" dirty="0" smtClean="0"/>
              <a:t>......Per </a:t>
            </a:r>
            <a:r>
              <a:rPr lang="it-IT" dirty="0" smtClean="0"/>
              <a:t>quanto riguarda l’emanazione delle LG, </a:t>
            </a:r>
            <a:r>
              <a:rPr lang="it-IT" b="1" dirty="0" smtClean="0"/>
              <a:t>il percorso italiano appare definito e codificato, a partire appunto dalle disposizioni della Legge 24/2017 dove, all’articolo 5 comma 1, si afferma che queste sono elaborate da enti e istituzioni pubblici e privati nonché dalle società scientifiche e dalle associazioni tecnico-scientifiche delle professioni sanitarie iscritte in apposito elenco istituito e regolamentato con decreto del Ministro della salute </a:t>
            </a:r>
            <a:r>
              <a:rPr lang="it-IT" dirty="0" smtClean="0"/>
              <a:t>(Decreto 2 agosto 2017 G</a:t>
            </a:r>
            <a:r>
              <a:rPr lang="it-IT" dirty="0" smtClean="0"/>
              <a:t>).</a:t>
            </a:r>
          </a:p>
          <a:p>
            <a:endParaRPr lang="it-IT" dirty="0" smtClean="0"/>
          </a:p>
          <a:p>
            <a:r>
              <a:rPr lang="it-IT" dirty="0" smtClean="0"/>
              <a:t> </a:t>
            </a:r>
            <a:r>
              <a:rPr lang="it-IT" dirty="0" smtClean="0"/>
              <a:t>Istituzione del </a:t>
            </a:r>
            <a:r>
              <a:rPr lang="it-IT" b="1" dirty="0" smtClean="0"/>
              <a:t>Sistema Nazionale Linee Guida (SNLG</a:t>
            </a:r>
            <a:r>
              <a:rPr lang="it-IT" dirty="0" smtClean="0"/>
              <a:t>)» (GU </a:t>
            </a:r>
            <a:r>
              <a:rPr lang="it-IT" dirty="0" smtClean="0"/>
              <a:t>Serie Generale n.66 del 20-03 2018) il quale stabilisce che il Sistema nazionale linee guida (SNLG), è istituito presso l'Istituto superiore di sanità e costituisce l'unico punto di accesso alle linee guida di cui all'art. 5 della legge n. 24 del 2017, e ai relativi aggiornamenti</a:t>
            </a:r>
            <a:r>
              <a:rPr lang="it-IT" dirty="0" smtClean="0"/>
              <a:t>.</a:t>
            </a:r>
          </a:p>
          <a:p>
            <a:r>
              <a:rPr lang="it-IT" dirty="0" smtClean="0"/>
              <a:t> </a:t>
            </a:r>
          </a:p>
          <a:p>
            <a:r>
              <a:rPr lang="it-IT" dirty="0" smtClean="0"/>
              <a:t>Il </a:t>
            </a:r>
            <a:r>
              <a:rPr lang="it-IT" dirty="0" smtClean="0"/>
              <a:t>Decreto definisce un assetto organizzativo, prevedendo che </a:t>
            </a:r>
            <a:r>
              <a:rPr lang="it-IT" b="1" dirty="0" smtClean="0"/>
              <a:t>la gestione del SNLG è attribuita ad un Comitato strategico, istituito presso l'Istituto superiore di sanità, che ha tra le sue funzioni quelle di: definire le priorità del SNLG in merito alle tematiche cliniche di salute pubblica e organizzative; promuovere un sistema efficiente di produzione di linee guida nazionali evitando la duplicazione e sovrapposizione delle stesse</a:t>
            </a:r>
            <a:r>
              <a:rPr lang="it-IT" dirty="0" smtClean="0"/>
              <a:t>; monitorare annualmente lo sviluppo del SNLG, il numero delle linee guida proposte per l'inserimento e successivamente inserite nel Sistema, i tempi di produzione delle linee guida e le criticità emerse nella fase di valutazione delle stesse nonché il tasso di diffusione e recepimento delle linee guida da parte dei destinatari e l'impatto sugli esiti</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51849" y="425514"/>
            <a:ext cx="10882265" cy="5909310"/>
          </a:xfrm>
          <a:prstGeom prst="rect">
            <a:avLst/>
          </a:prstGeom>
        </p:spPr>
        <p:txBody>
          <a:bodyPr wrap="square">
            <a:spAutoFit/>
          </a:bodyPr>
          <a:lstStyle/>
          <a:p>
            <a:endParaRPr lang="it-IT" dirty="0" smtClean="0"/>
          </a:p>
          <a:p>
            <a:endParaRPr lang="it-IT" dirty="0" smtClean="0"/>
          </a:p>
          <a:p>
            <a:pPr algn="just"/>
            <a:r>
              <a:rPr lang="it-IT" dirty="0" smtClean="0"/>
              <a:t>Il </a:t>
            </a:r>
            <a:r>
              <a:rPr lang="it-IT" dirty="0" smtClean="0"/>
              <a:t>Decreto stabilisce altresì che l’ISS deve provvedere alla valutazione delle linee guida e all'inserimento delle stesse nel Sistema nazionale linee guida, previa verifica della conformità della metodologia adottata agli standard e ai criteri stabiliti. </a:t>
            </a:r>
          </a:p>
          <a:p>
            <a:pPr algn="just"/>
            <a:r>
              <a:rPr lang="it-IT" dirty="0" smtClean="0"/>
              <a:t>Dagli artt. 6 e 7 emerge infatti </a:t>
            </a:r>
            <a:r>
              <a:rPr lang="it-IT" b="1" dirty="0" smtClean="0"/>
              <a:t>che la rilevanza giuridica delle linee guida è quella di un parametro “normativo” – o oggettivo – per accertare in sede giudiziale l’esistenza e il grado della colpa del sanitario. In questo modo, muta in parte la concezione della colpa, la quale non è più radicata soltanto nell’accertamento di uno stato soggettivo/psicologico dell’agente, ma diviene parzialmente </a:t>
            </a:r>
            <a:r>
              <a:rPr lang="it-IT" b="1" dirty="0" err="1" smtClean="0"/>
              <a:t>oggettivizzata</a:t>
            </a:r>
            <a:r>
              <a:rPr lang="it-IT" b="1" dirty="0" smtClean="0"/>
              <a:t>, e percepibile nella discrasia tra il comportamento concretamente tenuto dal danneggiante e le regole di condotta che governano quel determinato campo dell’agire umano.</a:t>
            </a:r>
            <a:r>
              <a:rPr lang="it-IT" b="1" dirty="0" smtClean="0"/>
              <a:t> </a:t>
            </a:r>
            <a:endParaRPr lang="it-IT" b="1" dirty="0" smtClean="0"/>
          </a:p>
          <a:p>
            <a:pPr algn="just"/>
            <a:r>
              <a:rPr lang="it-IT" dirty="0" smtClean="0"/>
              <a:t>Il </a:t>
            </a:r>
            <a:r>
              <a:rPr lang="it-IT" dirty="0" smtClean="0"/>
              <a:t>rapporto tra rispetto delle linee guida e accertamento della colpa del sanitario è stato chiarito dalle Sezioni Unite penali (Cass., S.U., 22.2.2018, n. 8770) secondo cui questi due elementi sono «logicamente distinti, ancorché interrelati». In particolare</a:t>
            </a:r>
            <a:r>
              <a:rPr lang="it-IT" b="1" dirty="0" smtClean="0"/>
              <a:t>, il rispetto da parte del medico delle raccomandazioni contenute nelle linee guida non si traduce automaticamente nell’assenza di colpa, ma comporta una gradazione di questa</a:t>
            </a:r>
            <a:r>
              <a:rPr lang="it-IT" dirty="0" smtClean="0"/>
              <a:t>, e tale gradazione ha risvolti differenti in sede penale ed in quella civile. In particolare, gli artt. 6 e 7 riguardano l’ipotesi in cui il medico abbia rispettato le linee guida e, ciononostante, la sua imperizia abbia cagionato un danno al paziente</a:t>
            </a:r>
            <a:r>
              <a:rPr lang="it-IT" dirty="0" smtClean="0"/>
              <a:t>.</a:t>
            </a:r>
          </a:p>
          <a:p>
            <a:endParaRPr lang="it-IT" dirty="0" smtClean="0"/>
          </a:p>
          <a:p>
            <a:r>
              <a:rPr lang="it-IT" dirty="0" smtClean="0"/>
              <a:t>ENCICLOPEDIA TRECCANI</a:t>
            </a:r>
          </a:p>
          <a:p>
            <a:endParaRPr lang="it-IT" dirty="0" smtClean="0"/>
          </a:p>
          <a:p>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430448" y="1520981"/>
            <a:ext cx="10366216" cy="3139321"/>
          </a:xfrm>
          <a:prstGeom prst="rect">
            <a:avLst/>
          </a:prstGeom>
        </p:spPr>
        <p:txBody>
          <a:bodyPr wrap="square">
            <a:spAutoFit/>
          </a:bodyPr>
          <a:lstStyle/>
          <a:p>
            <a:pPr algn="just"/>
            <a:r>
              <a:rPr lang="it-IT" dirty="0" err="1" smtClean="0"/>
              <a:t>……È</a:t>
            </a:r>
            <a:r>
              <a:rPr lang="it-IT" dirty="0" smtClean="0"/>
              <a:t> </a:t>
            </a:r>
            <a:r>
              <a:rPr lang="it-IT" dirty="0" smtClean="0"/>
              <a:t>in questa circostanza specifica, dunque, che </a:t>
            </a:r>
            <a:r>
              <a:rPr lang="it-IT" b="1" dirty="0" smtClean="0"/>
              <a:t>il legislatore ha assegnato alle linee guida una funzione premiale e di prevenzione e gestione del rischio sanitario, tramite la previsione di una causa di non punibilità in sede penale (art. 6) e del dovere del giudice di graduare in diminuzione il </a:t>
            </a:r>
            <a:r>
              <a:rPr lang="it-IT" b="1" i="1" dirty="0" smtClean="0"/>
              <a:t>quantum</a:t>
            </a:r>
            <a:r>
              <a:rPr lang="it-IT" b="1" dirty="0" smtClean="0"/>
              <a:t> dell’obbligazione risarcitoria civile, che risulterà inferiore all’ammontare complessivo del danno subito dal paziente </a:t>
            </a:r>
            <a:r>
              <a:rPr lang="it-IT" dirty="0" smtClean="0"/>
              <a:t>(art. 7, </a:t>
            </a:r>
            <a:r>
              <a:rPr lang="it-IT" dirty="0" err="1" smtClean="0"/>
              <a:t>co</a:t>
            </a:r>
            <a:r>
              <a:rPr lang="it-IT" dirty="0" smtClean="0"/>
              <a:t>. 3), diversamente la suddetta gradazione non si applica e risponde dell’intero danno cagionato, il medico </a:t>
            </a:r>
            <a:r>
              <a:rPr lang="it-IT" i="1" dirty="0" smtClean="0"/>
              <a:t>a)</a:t>
            </a:r>
            <a:r>
              <a:rPr lang="it-IT" dirty="0" smtClean="0"/>
              <a:t> che abbia erroneamente individuato le linee guida da applicare, o </a:t>
            </a:r>
            <a:r>
              <a:rPr lang="it-IT" i="1" dirty="0" smtClean="0"/>
              <a:t>b)</a:t>
            </a:r>
            <a:r>
              <a:rPr lang="it-IT" dirty="0" smtClean="0"/>
              <a:t> che non abbia disatteso quelle astrattamente applicabili, ove non fossero adeguate al caso concreto, o </a:t>
            </a:r>
            <a:r>
              <a:rPr lang="it-IT" i="1" dirty="0" smtClean="0"/>
              <a:t>c)</a:t>
            </a:r>
            <a:r>
              <a:rPr lang="it-IT" dirty="0" smtClean="0"/>
              <a:t> che, pur avendole correttamente individuate, abbia commesso un errore macroscopico nella loro esecuzione, v. Cass., S.U. n. 8770/2018</a:t>
            </a:r>
            <a:r>
              <a:rPr lang="it-IT" dirty="0" smtClean="0"/>
              <a:t>.</a:t>
            </a:r>
          </a:p>
          <a:p>
            <a:endParaRPr lang="it-IT" dirty="0" smtClean="0"/>
          </a:p>
          <a:p>
            <a:r>
              <a:rPr lang="it-IT" dirty="0" smtClean="0"/>
              <a:t>ENCICLOPEDIA TRECCANI</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1149" y="832919"/>
            <a:ext cx="9859223" cy="4247317"/>
          </a:xfrm>
          <a:prstGeom prst="rect">
            <a:avLst/>
          </a:prstGeom>
        </p:spPr>
        <p:txBody>
          <a:bodyPr wrap="square">
            <a:spAutoFit/>
          </a:bodyPr>
          <a:lstStyle/>
          <a:p>
            <a:r>
              <a:rPr lang="it-IT" b="1" dirty="0" smtClean="0">
                <a:solidFill>
                  <a:schemeClr val="bg2">
                    <a:lumMod val="50000"/>
                  </a:schemeClr>
                </a:solidFill>
              </a:rPr>
              <a:t>BUONE PRATICHE CLINICO-ASSISTENZIALI</a:t>
            </a:r>
            <a:endParaRPr lang="it-IT" dirty="0" smtClean="0"/>
          </a:p>
          <a:p>
            <a:r>
              <a:rPr lang="it-IT" b="1" dirty="0" smtClean="0"/>
              <a:t>in </a:t>
            </a:r>
            <a:r>
              <a:rPr lang="it-IT" b="1" dirty="0" smtClean="0"/>
              <a:t>mancanza delle raccomandazioni del SNLG, le Legge 24/2017 prevede che gli esercenti le professioni sanitarie si devono attenere a </a:t>
            </a:r>
            <a:r>
              <a:rPr lang="it-IT" b="1" dirty="0" smtClean="0"/>
              <a:t>queste</a:t>
            </a:r>
            <a:r>
              <a:rPr lang="it-IT" dirty="0" smtClean="0"/>
              <a:t> .</a:t>
            </a:r>
            <a:endParaRPr lang="it-IT" dirty="0" smtClean="0"/>
          </a:p>
          <a:p>
            <a:r>
              <a:rPr lang="it-IT" dirty="0" smtClean="0"/>
              <a:t>Per </a:t>
            </a:r>
            <a:r>
              <a:rPr lang="it-IT" dirty="0" smtClean="0"/>
              <a:t>quanto riguarda il </a:t>
            </a:r>
            <a:r>
              <a:rPr lang="it-IT" b="1" dirty="0" smtClean="0"/>
              <a:t>percorso di emanazione</a:t>
            </a:r>
            <a:r>
              <a:rPr lang="it-IT" dirty="0" smtClean="0"/>
              <a:t>, le buone pratiche vengono identificate dal Centro Nazionale per l’Eccellenza Clinica, la Qualità e la Sicurezza delle Cure (CNEC) dell’ISS attraverso un processo di ricognizione della letteratura </a:t>
            </a:r>
            <a:r>
              <a:rPr lang="it-IT" dirty="0" err="1" smtClean="0"/>
              <a:t>biomedica</a:t>
            </a:r>
            <a:r>
              <a:rPr lang="it-IT" dirty="0" smtClean="0"/>
              <a:t> e delle best </a:t>
            </a:r>
            <a:r>
              <a:rPr lang="it-IT" dirty="0" err="1" smtClean="0"/>
              <a:t>practices</a:t>
            </a:r>
            <a:r>
              <a:rPr lang="it-IT" dirty="0" smtClean="0"/>
              <a:t> riconosciute con meccanismi di consenso fra esperti, a livello nazionale e internazionale</a:t>
            </a:r>
            <a:r>
              <a:rPr lang="it-IT" dirty="0" smtClean="0"/>
              <a:t>.</a:t>
            </a:r>
          </a:p>
          <a:p>
            <a:endParaRPr lang="it-IT" dirty="0" smtClean="0"/>
          </a:p>
          <a:p>
            <a:r>
              <a:rPr lang="it-IT" dirty="0" smtClean="0"/>
              <a:t> </a:t>
            </a:r>
            <a:r>
              <a:rPr lang="it-IT" dirty="0" smtClean="0"/>
              <a:t>I </a:t>
            </a:r>
            <a:r>
              <a:rPr lang="it-IT" b="1" dirty="0" smtClean="0"/>
              <a:t>criteri che il CNEC </a:t>
            </a:r>
            <a:r>
              <a:rPr lang="it-IT" dirty="0" smtClean="0"/>
              <a:t>ha adottato per la selezione delle buone pratiche sono i seguenti</a:t>
            </a:r>
            <a:r>
              <a:rPr lang="it-IT" dirty="0" smtClean="0"/>
              <a:t>:</a:t>
            </a:r>
          </a:p>
          <a:p>
            <a:r>
              <a:rPr lang="it-IT" dirty="0" smtClean="0"/>
              <a:t> </a:t>
            </a:r>
            <a:r>
              <a:rPr lang="it-IT" dirty="0" smtClean="0"/>
              <a:t>• rilevanza dell’argomento </a:t>
            </a:r>
            <a:endParaRPr lang="it-IT" dirty="0" smtClean="0"/>
          </a:p>
          <a:p>
            <a:r>
              <a:rPr lang="it-IT" dirty="0" smtClean="0"/>
              <a:t> • </a:t>
            </a:r>
            <a:r>
              <a:rPr lang="it-IT" dirty="0" smtClean="0"/>
              <a:t>data di pubblicazione &lt; 3 </a:t>
            </a:r>
            <a:r>
              <a:rPr lang="it-IT" dirty="0" err="1" smtClean="0"/>
              <a:t>anni</a:t>
            </a:r>
            <a:r>
              <a:rPr lang="it-IT" dirty="0" err="1" smtClean="0"/>
              <a:t>*</a:t>
            </a:r>
            <a:endParaRPr lang="it-IT" dirty="0" smtClean="0"/>
          </a:p>
          <a:p>
            <a:r>
              <a:rPr lang="it-IT" dirty="0" smtClean="0"/>
              <a:t> </a:t>
            </a:r>
            <a:r>
              <a:rPr lang="it-IT" dirty="0" smtClean="0"/>
              <a:t>• composizione multidisciplinare e </a:t>
            </a:r>
            <a:r>
              <a:rPr lang="it-IT" dirty="0" err="1" smtClean="0"/>
              <a:t>multiprofessionale</a:t>
            </a:r>
            <a:r>
              <a:rPr lang="it-IT" dirty="0" smtClean="0"/>
              <a:t> del </a:t>
            </a:r>
            <a:r>
              <a:rPr lang="it-IT" dirty="0" err="1" smtClean="0"/>
              <a:t>panel</a:t>
            </a:r>
            <a:r>
              <a:rPr lang="it-IT" dirty="0" smtClean="0"/>
              <a:t> di </a:t>
            </a:r>
            <a:r>
              <a:rPr lang="it-IT" dirty="0" err="1" smtClean="0"/>
              <a:t>esperti*</a:t>
            </a:r>
            <a:r>
              <a:rPr lang="it-IT" dirty="0" smtClean="0"/>
              <a:t> </a:t>
            </a:r>
            <a:endParaRPr lang="it-IT" dirty="0" smtClean="0"/>
          </a:p>
          <a:p>
            <a:r>
              <a:rPr lang="it-IT" dirty="0" smtClean="0"/>
              <a:t> • </a:t>
            </a:r>
            <a:r>
              <a:rPr lang="it-IT" dirty="0" smtClean="0"/>
              <a:t>descrizione chiara e dettagliata della metodologia adottata e in linea con gli standard adottati dal </a:t>
            </a:r>
            <a:r>
              <a:rPr lang="it-IT" dirty="0" smtClean="0"/>
              <a:t>  CNEC </a:t>
            </a:r>
            <a:r>
              <a:rPr lang="it-IT" dirty="0" smtClean="0"/>
              <a:t>per valutare la qualità delle evidenze scientifiche </a:t>
            </a:r>
            <a:r>
              <a:rPr lang="it-IT" dirty="0" smtClean="0"/>
              <a:t>(* </a:t>
            </a:r>
            <a:r>
              <a:rPr lang="it-IT" dirty="0" smtClean="0"/>
              <a:t>l’applicazione del criterio viene valutata caso per caso Rispetto a questo ambito</a:t>
            </a:r>
            <a:r>
              <a:rPr lang="it-IT" dirty="0" smtClean="0"/>
              <a:t> )</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5635" y="525100"/>
            <a:ext cx="11153869" cy="6463308"/>
          </a:xfrm>
          <a:prstGeom prst="rect">
            <a:avLst/>
          </a:prstGeom>
        </p:spPr>
        <p:txBody>
          <a:bodyPr wrap="square">
            <a:spAutoFit/>
          </a:bodyPr>
          <a:lstStyle/>
          <a:p>
            <a:pPr algn="just"/>
            <a:r>
              <a:rPr lang="it-IT" dirty="0" smtClean="0"/>
              <a:t> </a:t>
            </a:r>
            <a:r>
              <a:rPr lang="it-IT" dirty="0" err="1" smtClean="0"/>
              <a:t>……</a:t>
            </a:r>
            <a:r>
              <a:rPr lang="it-IT" dirty="0" smtClean="0"/>
              <a:t>.. </a:t>
            </a:r>
            <a:r>
              <a:rPr lang="it-IT" b="1" dirty="0" smtClean="0"/>
              <a:t>il SNLG aggiunge un importante “</a:t>
            </a:r>
            <a:r>
              <a:rPr lang="it-IT" b="1" dirty="0" err="1" smtClean="0"/>
              <a:t>Disclaimer</a:t>
            </a:r>
            <a:r>
              <a:rPr lang="it-IT" b="1" dirty="0" smtClean="0"/>
              <a:t>”: i documenti sulle buone pratiche, provenendo da fonti di alto valore scientifico ma non sempre nazionali, possono contenere raccomandazioni e consigli clinici non direttamente applicabili al contesto sanitario italiano e/o non compatibili con le disposizioni di legge, i regolamenti degli ordini professionali o i provvedimenti delle agenzie </a:t>
            </a:r>
            <a:r>
              <a:rPr lang="it-IT" b="1" dirty="0" err="1" smtClean="0"/>
              <a:t>regolatorie</a:t>
            </a:r>
            <a:r>
              <a:rPr lang="it-IT" b="1" dirty="0" smtClean="0"/>
              <a:t> italiane. </a:t>
            </a:r>
            <a:r>
              <a:rPr lang="it-IT" dirty="0" smtClean="0"/>
              <a:t>I lettori sono pertanto invitati a considerare attentamente questa eventualità e a controllare, appunto, l’applicabilità al contesto nazionale dei contenuti riportati</a:t>
            </a:r>
            <a:r>
              <a:rPr lang="it-IT" dirty="0" smtClean="0"/>
              <a:t>.</a:t>
            </a:r>
          </a:p>
          <a:p>
            <a:pPr algn="just"/>
            <a:endParaRPr lang="it-IT" dirty="0" smtClean="0"/>
          </a:p>
          <a:p>
            <a:pPr algn="just"/>
            <a:r>
              <a:rPr lang="it-IT" b="1" dirty="0" smtClean="0"/>
              <a:t>FUNZIONE DELLE BUONE PRATICHE CLINICO-ASSISTENZIALI</a:t>
            </a:r>
            <a:r>
              <a:rPr lang="it-IT" b="1" dirty="0" smtClean="0"/>
              <a:t> </a:t>
            </a:r>
            <a:endParaRPr lang="it-IT" b="1" dirty="0" smtClean="0"/>
          </a:p>
          <a:p>
            <a:pPr algn="just"/>
            <a:r>
              <a:rPr lang="it-IT" dirty="0" smtClean="0"/>
              <a:t>la </a:t>
            </a:r>
            <a:r>
              <a:rPr lang="it-IT" dirty="0" smtClean="0"/>
              <a:t>Legge 24/2017 ha previsto l’istituzione, avvenuta per Decreto (14), presso l’Agenzia nazionale per i servizi sanitari regionali (AGENAS), dell’Osservatorio nazionale delle buone pratiche sulla sicurezza nella sanità. Tra le funzioni dell’Osservatorio vi è anche quella di individuare idonee misure per la prevenzione e la gestione del rischio sanitario e il monitoraggio delle buone pratiche per la sicurezza delle cure</a:t>
            </a:r>
            <a:r>
              <a:rPr lang="it-IT" dirty="0" smtClean="0"/>
              <a:t>.</a:t>
            </a:r>
          </a:p>
          <a:p>
            <a:pPr algn="just"/>
            <a:endParaRPr lang="it-IT" dirty="0" smtClean="0"/>
          </a:p>
          <a:p>
            <a:pPr algn="just"/>
            <a:r>
              <a:rPr lang="it-IT" dirty="0" smtClean="0"/>
              <a:t>….. </a:t>
            </a:r>
            <a:r>
              <a:rPr lang="it-IT" dirty="0" smtClean="0"/>
              <a:t>L</a:t>
            </a:r>
            <a:r>
              <a:rPr lang="it-IT" dirty="0" smtClean="0"/>
              <a:t>e </a:t>
            </a:r>
            <a:r>
              <a:rPr lang="it-IT" dirty="0" smtClean="0"/>
              <a:t>Buone pratiche per la sicurezza dei pazienti sono state 7 considerate come una parte delle “idonee misure per la prevenzione e la gestione del rischio sanitari” previste dalla Legge </a:t>
            </a:r>
            <a:r>
              <a:rPr lang="it-IT" dirty="0" smtClean="0"/>
              <a:t>24/2017.</a:t>
            </a:r>
          </a:p>
          <a:p>
            <a:pPr algn="just"/>
            <a:r>
              <a:rPr lang="it-IT" dirty="0" err="1" smtClean="0"/>
              <a:t>……</a:t>
            </a:r>
            <a:r>
              <a:rPr lang="it-IT" dirty="0" smtClean="0"/>
              <a:t> </a:t>
            </a:r>
            <a:r>
              <a:rPr lang="it-IT" dirty="0" smtClean="0"/>
              <a:t>È stata infatti adottata la definizione dello specifico “Glossario” che definisce le idonee misure per la prevenzione e la gestione del rischio sanitario come: “</a:t>
            </a:r>
            <a:r>
              <a:rPr lang="it-IT" b="1" dirty="0" smtClean="0"/>
              <a:t>Azioni messe in atto per ridurre i rischi e per prevenire gli eventi. Rientrano tra le misure per la prevenzione e la gestione del rischio sanitario l’adozione delle buone pratiche per la sicurezza e le raccomandazioni per la prevenzione degli eventi sentinella”.</a:t>
            </a:r>
          </a:p>
          <a:p>
            <a:pPr algn="just"/>
            <a:endParaRPr lang="it-IT" dirty="0" smtClean="0"/>
          </a:p>
          <a:p>
            <a:pPr algn="just"/>
            <a:endParaRPr lang="it-IT" dirty="0" smtClean="0"/>
          </a:p>
          <a:p>
            <a:pPr algn="just"/>
            <a:endParaRPr lang="it-IT" dirty="0" smtClean="0"/>
          </a:p>
          <a:p>
            <a:pPr algn="just"/>
            <a:endParaRPr lang="it-IT" dirty="0" smtClean="0"/>
          </a:p>
          <a:p>
            <a:pPr algn="just"/>
            <a:endParaRPr lang="it-IT"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3864" y="950615"/>
            <a:ext cx="10076507" cy="4524315"/>
          </a:xfrm>
          <a:prstGeom prst="rect">
            <a:avLst/>
          </a:prstGeom>
        </p:spPr>
        <p:txBody>
          <a:bodyPr wrap="square">
            <a:spAutoFit/>
          </a:bodyPr>
          <a:lstStyle/>
          <a:p>
            <a:r>
              <a:rPr lang="it-IT" dirty="0" err="1" smtClean="0"/>
              <a:t>……L</a:t>
            </a:r>
            <a:r>
              <a:rPr lang="it-IT" dirty="0" smtClean="0"/>
              <a:t>’Osservatorio </a:t>
            </a:r>
            <a:r>
              <a:rPr lang="it-IT" dirty="0" smtClean="0"/>
              <a:t>utilizza, quale strumento per l’individuazione delle misure per la prevenzione e la gestione del rischio, la </a:t>
            </a:r>
            <a:r>
              <a:rPr lang="it-IT" b="1" dirty="0" err="1" smtClean="0"/>
              <a:t>Call</a:t>
            </a:r>
            <a:r>
              <a:rPr lang="it-IT" b="1" dirty="0" smtClean="0"/>
              <a:t> delle buone pratiche</a:t>
            </a:r>
            <a:r>
              <a:rPr lang="it-IT" dirty="0" smtClean="0"/>
              <a:t> (7), realizzata da AGENAS nell’ambito delle attività del sistema nazionale per l’individuazione, la raccolta e la diffusione delle pratiche per la sicurezza del </a:t>
            </a:r>
            <a:r>
              <a:rPr lang="it-IT" dirty="0" smtClean="0"/>
              <a:t>paziente.</a:t>
            </a:r>
          </a:p>
          <a:p>
            <a:endParaRPr lang="it-IT" dirty="0" smtClean="0"/>
          </a:p>
          <a:p>
            <a:r>
              <a:rPr lang="it-IT" dirty="0" smtClean="0"/>
              <a:t> </a:t>
            </a:r>
            <a:r>
              <a:rPr lang="it-IT" b="1" dirty="0" smtClean="0"/>
              <a:t>L’individuazione </a:t>
            </a:r>
            <a:r>
              <a:rPr lang="it-IT" b="1" dirty="0" smtClean="0"/>
              <a:t>degli interventi di cui promuovere il trasferimento viene effettuata attraverso la classificazione delle esperienze trasmesse dai professionisti e dalle organizzazioni nel corso della </a:t>
            </a:r>
            <a:r>
              <a:rPr lang="it-IT" b="1" dirty="0" err="1" smtClean="0"/>
              <a:t>Call</a:t>
            </a:r>
            <a:r>
              <a:rPr lang="it-IT" b="1" dirty="0" smtClean="0"/>
              <a:t> </a:t>
            </a:r>
            <a:r>
              <a:rPr lang="it-IT" b="1" dirty="0" err="1" smtClean="0"/>
              <a:t>for</a:t>
            </a:r>
            <a:r>
              <a:rPr lang="it-IT" b="1" dirty="0" smtClean="0"/>
              <a:t> </a:t>
            </a:r>
            <a:r>
              <a:rPr lang="it-IT" b="1" dirty="0" err="1" smtClean="0"/>
              <a:t>Good</a:t>
            </a:r>
            <a:r>
              <a:rPr lang="it-IT" b="1" dirty="0" smtClean="0"/>
              <a:t> </a:t>
            </a:r>
            <a:r>
              <a:rPr lang="it-IT" b="1" dirty="0" err="1" smtClean="0"/>
              <a:t>Practice</a:t>
            </a:r>
            <a:r>
              <a:rPr lang="it-IT" b="1" dirty="0" smtClean="0"/>
              <a:t>. </a:t>
            </a:r>
            <a:endParaRPr lang="it-IT" b="1" dirty="0" smtClean="0"/>
          </a:p>
          <a:p>
            <a:endParaRPr lang="it-IT" b="1" dirty="0" smtClean="0"/>
          </a:p>
          <a:p>
            <a:r>
              <a:rPr lang="it-IT" dirty="0" smtClean="0"/>
              <a:t>I</a:t>
            </a:r>
            <a:r>
              <a:rPr lang="it-IT" dirty="0" smtClean="0"/>
              <a:t>l </a:t>
            </a:r>
            <a:r>
              <a:rPr lang="it-IT" dirty="0" smtClean="0"/>
              <a:t>modello utilizzato per la classificazione delle pratiche</a:t>
            </a:r>
            <a:r>
              <a:rPr lang="it-IT" dirty="0" smtClean="0"/>
              <a:t>, </a:t>
            </a:r>
            <a:r>
              <a:rPr lang="it-IT" dirty="0" smtClean="0"/>
              <a:t>ha subito, nel corso degli anni, diverse revisioni e integrazioni; l’ultimo adottato rappresenta un’evoluzione del </a:t>
            </a:r>
            <a:r>
              <a:rPr lang="it-IT" dirty="0" err="1" smtClean="0"/>
              <a:t>framework</a:t>
            </a:r>
            <a:r>
              <a:rPr lang="it-IT" dirty="0" smtClean="0"/>
              <a:t> sviluppato nell’ambito della Joint </a:t>
            </a:r>
            <a:r>
              <a:rPr lang="it-IT" dirty="0" err="1" smtClean="0"/>
              <a:t>Action</a:t>
            </a:r>
            <a:r>
              <a:rPr lang="it-IT" dirty="0" smtClean="0"/>
              <a:t> </a:t>
            </a:r>
            <a:r>
              <a:rPr lang="it-IT" dirty="0" err="1" smtClean="0"/>
              <a:t>PaSQ</a:t>
            </a:r>
            <a:r>
              <a:rPr lang="it-IT" dirty="0" smtClean="0"/>
              <a:t> </a:t>
            </a:r>
            <a:r>
              <a:rPr lang="it-IT" dirty="0" smtClean="0"/>
              <a:t>, </a:t>
            </a:r>
            <a:r>
              <a:rPr lang="it-IT" dirty="0" smtClean="0"/>
              <a:t>aggiornato e integrato in modo da consentire l’individuazione delle “buone pratiche”, di cui promuovere l’implementazione e la diffusione</a:t>
            </a:r>
            <a:r>
              <a:rPr lang="it-IT" dirty="0" smtClean="0"/>
              <a:t>.</a:t>
            </a:r>
          </a:p>
          <a:p>
            <a:r>
              <a:rPr lang="it-IT" dirty="0" smtClean="0"/>
              <a:t> </a:t>
            </a:r>
            <a:r>
              <a:rPr lang="it-IT" dirty="0" smtClean="0"/>
              <a:t>Il modello prevede sei classi di buone pratiche: Buona pratica sicura, Pratica sicura, Pratica di efficacia non provata, Pratica in progress, Pratica non misurata, Pratica non implementata. </a:t>
            </a:r>
          </a:p>
          <a:p>
            <a:endParaRPr lang="it-IT"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VTI">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Office_42167526_TF33476885.potx" id="{67A3B757-088A-4997-AD47-EBBB609AAF73}" vid="{61F4B085-7BC3-43AB-AFF0-C8B68BB76BF9}"/>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E879E6-8FFE-4154-8F2A-F7518B89B376}">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A941CA7C-A0BF-44EF-B2E5-7539C3B9B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0A2CB4-6869-426F-8BC4-A32C90CBE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Presentazione classica per assemblea generale aziendale</Template>
  <TotalTime>1349</TotalTime>
  <Words>1737</Words>
  <Application>Microsoft Office PowerPoint</Application>
  <PresentationFormat>Personalizzato</PresentationFormat>
  <Paragraphs>71</Paragraphs>
  <Slides>11</Slides>
  <Notes>0</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RetrospectVTI</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Grazie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29-30 aprile Primo Corso ACCADEMIA SICOB Direttori: M. De Luca - M.A. Zappa</dc:title>
  <dc:creator>Eliana Rispoli</dc:creator>
  <cp:lastModifiedBy>Fausta</cp:lastModifiedBy>
  <cp:revision>22</cp:revision>
  <dcterms:created xsi:type="dcterms:W3CDTF">2022-02-27T17:36:31Z</dcterms:created>
  <dcterms:modified xsi:type="dcterms:W3CDTF">2025-12-11T13:04:31Z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